
<file path=[Content_Types].xml><?xml version="1.0" encoding="utf-8"?>
<Types xmlns="http://schemas.openxmlformats.org/package/2006/content-types">
  <Default Extension="gif" ContentType="image/gif"/>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1"/>
  </p:sldMasterIdLst>
  <p:notesMasterIdLst>
    <p:notesMasterId r:id="rId37"/>
  </p:notesMasterIdLst>
  <p:handoutMasterIdLst>
    <p:handoutMasterId r:id="rId38"/>
  </p:handoutMasterIdLst>
  <p:sldIdLst>
    <p:sldId id="257" r:id="rId2"/>
    <p:sldId id="270" r:id="rId3"/>
    <p:sldId id="456" r:id="rId4"/>
    <p:sldId id="454" r:id="rId5"/>
    <p:sldId id="455" r:id="rId6"/>
    <p:sldId id="459" r:id="rId7"/>
    <p:sldId id="463" r:id="rId8"/>
    <p:sldId id="460" r:id="rId9"/>
    <p:sldId id="466" r:id="rId10"/>
    <p:sldId id="462" r:id="rId11"/>
    <p:sldId id="489" r:id="rId12"/>
    <p:sldId id="465" r:id="rId13"/>
    <p:sldId id="490" r:id="rId14"/>
    <p:sldId id="488" r:id="rId15"/>
    <p:sldId id="470" r:id="rId16"/>
    <p:sldId id="480" r:id="rId17"/>
    <p:sldId id="479" r:id="rId18"/>
    <p:sldId id="469" r:id="rId19"/>
    <p:sldId id="467" r:id="rId20"/>
    <p:sldId id="482" r:id="rId21"/>
    <p:sldId id="468" r:id="rId22"/>
    <p:sldId id="483" r:id="rId23"/>
    <p:sldId id="472" r:id="rId24"/>
    <p:sldId id="484" r:id="rId25"/>
    <p:sldId id="473" r:id="rId26"/>
    <p:sldId id="485" r:id="rId27"/>
    <p:sldId id="474" r:id="rId28"/>
    <p:sldId id="486" r:id="rId29"/>
    <p:sldId id="475" r:id="rId30"/>
    <p:sldId id="487" r:id="rId31"/>
    <p:sldId id="476" r:id="rId32"/>
    <p:sldId id="477" r:id="rId33"/>
    <p:sldId id="478" r:id="rId34"/>
    <p:sldId id="481" r:id="rId35"/>
    <p:sldId id="344" r:id="rId36"/>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nos Charalambides" initials="DC" lastIdx="1" clrIdx="0">
    <p:extLst>
      <p:ext uri="{19B8F6BF-5375-455C-9EA6-DF929625EA0E}">
        <p15:presenceInfo xmlns:p15="http://schemas.microsoft.com/office/powerpoint/2012/main" userId="d719340c3ddb3ed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95DA"/>
    <a:srgbClr val="5C5C5E"/>
    <a:srgbClr val="CDB093"/>
    <a:srgbClr val="BC946C"/>
    <a:srgbClr val="B88E64"/>
    <a:srgbClr val="CCAE90"/>
    <a:srgbClr val="E1EDF0"/>
    <a:srgbClr val="E9E9EA"/>
    <a:srgbClr val="616163"/>
    <a:srgbClr val="FBA5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83887" autoAdjust="0"/>
  </p:normalViewPr>
  <p:slideViewPr>
    <p:cSldViewPr snapToGrid="0" snapToObjects="1">
      <p:cViewPr varScale="1">
        <p:scale>
          <a:sx n="93" d="100"/>
          <a:sy n="93" d="100"/>
        </p:scale>
        <p:origin x="396" y="66"/>
      </p:cViewPr>
      <p:guideLst>
        <p:guide orient="horz" pos="2160"/>
        <p:guide pos="3840"/>
      </p:guideLst>
    </p:cSldViewPr>
  </p:slideViewPr>
  <p:notesTextViewPr>
    <p:cViewPr>
      <p:scale>
        <a:sx n="3" d="2"/>
        <a:sy n="3" d="2"/>
      </p:scale>
      <p:origin x="0" y="0"/>
    </p:cViewPr>
  </p:notesTextViewPr>
  <p:notesViewPr>
    <p:cSldViewPr snapToGrid="0" snapToObjects="1">
      <p:cViewPr varScale="1">
        <p:scale>
          <a:sx n="79" d="100"/>
          <a:sy n="79" d="100"/>
        </p:scale>
        <p:origin x="-2416" y="-9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nos Charalambides" userId="d719340c3ddb3edf" providerId="LiveId" clId="{C9DDBD5F-9F37-47F7-95DD-137693D3B47E}"/>
    <pc:docChg chg="undo custSel modSld modMainMaster">
      <pc:chgData name="Dinos Charalambides" userId="d719340c3ddb3edf" providerId="LiveId" clId="{C9DDBD5F-9F37-47F7-95DD-137693D3B47E}" dt="2019-05-24T10:32:34.744" v="568" actId="1076"/>
      <pc:docMkLst>
        <pc:docMk/>
      </pc:docMkLst>
      <pc:sldChg chg="modSp">
        <pc:chgData name="Dinos Charalambides" userId="d719340c3ddb3edf" providerId="LiveId" clId="{C9DDBD5F-9F37-47F7-95DD-137693D3B47E}" dt="2019-05-24T09:45:48.142" v="446" actId="14100"/>
        <pc:sldMkLst>
          <pc:docMk/>
          <pc:sldMk cId="2792625597" sldId="257"/>
        </pc:sldMkLst>
        <pc:spChg chg="mod">
          <ac:chgData name="Dinos Charalambides" userId="d719340c3ddb3edf" providerId="LiveId" clId="{C9DDBD5F-9F37-47F7-95DD-137693D3B47E}" dt="2019-05-24T09:45:43.701" v="445" actId="14100"/>
          <ac:spMkLst>
            <pc:docMk/>
            <pc:sldMk cId="2792625597" sldId="257"/>
            <ac:spMk id="2" creationId="{00000000-0000-0000-0000-000000000000}"/>
          </ac:spMkLst>
        </pc:spChg>
        <pc:spChg chg="mod">
          <ac:chgData name="Dinos Charalambides" userId="d719340c3ddb3edf" providerId="LiveId" clId="{C9DDBD5F-9F37-47F7-95DD-137693D3B47E}" dt="2019-05-24T09:45:48.142" v="446" actId="14100"/>
          <ac:spMkLst>
            <pc:docMk/>
            <pc:sldMk cId="2792625597" sldId="257"/>
            <ac:spMk id="3" creationId="{00000000-0000-0000-0000-000000000000}"/>
          </ac:spMkLst>
        </pc:spChg>
        <pc:picChg chg="mod">
          <ac:chgData name="Dinos Charalambides" userId="d719340c3ddb3edf" providerId="LiveId" clId="{C9DDBD5F-9F37-47F7-95DD-137693D3B47E}" dt="2019-05-24T09:45:43.701" v="445" actId="14100"/>
          <ac:picMkLst>
            <pc:docMk/>
            <pc:sldMk cId="2792625597" sldId="257"/>
            <ac:picMk id="5" creationId="{00000000-0000-0000-0000-000000000000}"/>
          </ac:picMkLst>
        </pc:picChg>
      </pc:sldChg>
      <pc:sldChg chg="modSp">
        <pc:chgData name="Dinos Charalambides" userId="d719340c3ddb3edf" providerId="LiveId" clId="{C9DDBD5F-9F37-47F7-95DD-137693D3B47E}" dt="2019-05-24T09:48:09.896" v="462" actId="1038"/>
        <pc:sldMkLst>
          <pc:docMk/>
          <pc:sldMk cId="1363976111" sldId="270"/>
        </pc:sldMkLst>
        <pc:spChg chg="mod">
          <ac:chgData name="Dinos Charalambides" userId="d719340c3ddb3edf" providerId="LiveId" clId="{C9DDBD5F-9F37-47F7-95DD-137693D3B47E}" dt="2019-05-24T09:04:06.455" v="46" actId="14100"/>
          <ac:spMkLst>
            <pc:docMk/>
            <pc:sldMk cId="1363976111" sldId="270"/>
            <ac:spMk id="2" creationId="{00000000-0000-0000-0000-000000000000}"/>
          </ac:spMkLst>
        </pc:spChg>
        <pc:spChg chg="mod">
          <ac:chgData name="Dinos Charalambides" userId="d719340c3ddb3edf" providerId="LiveId" clId="{C9DDBD5F-9F37-47F7-95DD-137693D3B47E}" dt="2019-05-24T09:47:45.052" v="460" actId="1076"/>
          <ac:spMkLst>
            <pc:docMk/>
            <pc:sldMk cId="1363976111" sldId="270"/>
            <ac:spMk id="3" creationId="{00000000-0000-0000-0000-000000000000}"/>
          </ac:spMkLst>
        </pc:spChg>
        <pc:picChg chg="mod">
          <ac:chgData name="Dinos Charalambides" userId="d719340c3ddb3edf" providerId="LiveId" clId="{C9DDBD5F-9F37-47F7-95DD-137693D3B47E}" dt="2019-05-24T09:48:09.896" v="462" actId="1038"/>
          <ac:picMkLst>
            <pc:docMk/>
            <pc:sldMk cId="1363976111" sldId="270"/>
            <ac:picMk id="10" creationId="{A2E36AD7-CA43-4972-8CB9-F05BC0687DF3}"/>
          </ac:picMkLst>
        </pc:picChg>
      </pc:sldChg>
      <pc:sldChg chg="addSp modSp">
        <pc:chgData name="Dinos Charalambides" userId="d719340c3ddb3edf" providerId="LiveId" clId="{C9DDBD5F-9F37-47F7-95DD-137693D3B47E}" dt="2019-05-24T09:44:17.747" v="407" actId="1076"/>
        <pc:sldMkLst>
          <pc:docMk/>
          <pc:sldMk cId="3083080445" sldId="344"/>
        </pc:sldMkLst>
        <pc:spChg chg="mod">
          <ac:chgData name="Dinos Charalambides" userId="d719340c3ddb3edf" providerId="LiveId" clId="{C9DDBD5F-9F37-47F7-95DD-137693D3B47E}" dt="2019-05-24T09:44:17.747" v="407" actId="1076"/>
          <ac:spMkLst>
            <pc:docMk/>
            <pc:sldMk cId="3083080445" sldId="344"/>
            <ac:spMk id="4" creationId="{00000000-0000-0000-0000-000000000000}"/>
          </ac:spMkLst>
        </pc:spChg>
        <pc:spChg chg="mod">
          <ac:chgData name="Dinos Charalambides" userId="d719340c3ddb3edf" providerId="LiveId" clId="{C9DDBD5F-9F37-47F7-95DD-137693D3B47E}" dt="2019-05-24T09:42:51.996" v="392" actId="1076"/>
          <ac:spMkLst>
            <pc:docMk/>
            <pc:sldMk cId="3083080445" sldId="344"/>
            <ac:spMk id="6" creationId="{00000000-0000-0000-0000-000000000000}"/>
          </ac:spMkLst>
        </pc:spChg>
        <pc:spChg chg="mod">
          <ac:chgData name="Dinos Charalambides" userId="d719340c3ddb3edf" providerId="LiveId" clId="{C9DDBD5F-9F37-47F7-95DD-137693D3B47E}" dt="2019-05-24T09:43:18.459" v="398" actId="1076"/>
          <ac:spMkLst>
            <pc:docMk/>
            <pc:sldMk cId="3083080445" sldId="344"/>
            <ac:spMk id="7" creationId="{00000000-0000-0000-0000-000000000000}"/>
          </ac:spMkLst>
        </pc:spChg>
        <pc:spChg chg="mod">
          <ac:chgData name="Dinos Charalambides" userId="d719340c3ddb3edf" providerId="LiveId" clId="{C9DDBD5F-9F37-47F7-95DD-137693D3B47E}" dt="2019-05-24T09:43:12.451" v="396" actId="1076"/>
          <ac:spMkLst>
            <pc:docMk/>
            <pc:sldMk cId="3083080445" sldId="344"/>
            <ac:spMk id="11" creationId="{16FEFBBD-F4D4-BB49-9421-E1560AAC2D16}"/>
          </ac:spMkLst>
        </pc:spChg>
        <pc:grpChg chg="add mod">
          <ac:chgData name="Dinos Charalambides" userId="d719340c3ddb3edf" providerId="LiveId" clId="{C9DDBD5F-9F37-47F7-95DD-137693D3B47E}" dt="2019-05-24T09:43:44.051" v="402" actId="14100"/>
          <ac:grpSpMkLst>
            <pc:docMk/>
            <pc:sldMk cId="3083080445" sldId="344"/>
            <ac:grpSpMk id="2" creationId="{B089FA7C-58C1-4963-ABA1-F10D08B0E753}"/>
          </ac:grpSpMkLst>
        </pc:grpChg>
        <pc:picChg chg="mod">
          <ac:chgData name="Dinos Charalambides" userId="d719340c3ddb3edf" providerId="LiveId" clId="{C9DDBD5F-9F37-47F7-95DD-137693D3B47E}" dt="2019-05-24T09:43:33.908" v="399" actId="164"/>
          <ac:picMkLst>
            <pc:docMk/>
            <pc:sldMk cId="3083080445" sldId="344"/>
            <ac:picMk id="5" creationId="{6D97E9D5-5886-4EED-B9DC-2F2E725B0B2B}"/>
          </ac:picMkLst>
        </pc:picChg>
        <pc:picChg chg="mod">
          <ac:chgData name="Dinos Charalambides" userId="d719340c3ddb3edf" providerId="LiveId" clId="{C9DDBD5F-9F37-47F7-95DD-137693D3B47E}" dt="2019-05-24T09:43:33.908" v="399" actId="164"/>
          <ac:picMkLst>
            <pc:docMk/>
            <pc:sldMk cId="3083080445" sldId="344"/>
            <ac:picMk id="8" creationId="{42B4C415-B499-4E8E-A436-B1A7B6B78825}"/>
          </ac:picMkLst>
        </pc:picChg>
        <pc:picChg chg="mod">
          <ac:chgData name="Dinos Charalambides" userId="d719340c3ddb3edf" providerId="LiveId" clId="{C9DDBD5F-9F37-47F7-95DD-137693D3B47E}" dt="2019-05-24T09:43:33.908" v="399" actId="164"/>
          <ac:picMkLst>
            <pc:docMk/>
            <pc:sldMk cId="3083080445" sldId="344"/>
            <ac:picMk id="15" creationId="{92E49EA9-0A4F-44E1-A56C-6DA60F72326E}"/>
          </ac:picMkLst>
        </pc:picChg>
        <pc:picChg chg="mod">
          <ac:chgData name="Dinos Charalambides" userId="d719340c3ddb3edf" providerId="LiveId" clId="{C9DDBD5F-9F37-47F7-95DD-137693D3B47E}" dt="2019-05-24T09:43:33.908" v="399" actId="164"/>
          <ac:picMkLst>
            <pc:docMk/>
            <pc:sldMk cId="3083080445" sldId="344"/>
            <ac:picMk id="17" creationId="{E3E02779-6687-4370-8237-78E49122D01E}"/>
          </ac:picMkLst>
        </pc:picChg>
        <pc:picChg chg="mod">
          <ac:chgData name="Dinos Charalambides" userId="d719340c3ddb3edf" providerId="LiveId" clId="{C9DDBD5F-9F37-47F7-95DD-137693D3B47E}" dt="2019-05-24T09:43:33.908" v="399" actId="164"/>
          <ac:picMkLst>
            <pc:docMk/>
            <pc:sldMk cId="3083080445" sldId="344"/>
            <ac:picMk id="19" creationId="{D4BA1E89-F7D9-42F1-8078-51EC40610E10}"/>
          </ac:picMkLst>
        </pc:picChg>
        <pc:picChg chg="mod">
          <ac:chgData name="Dinos Charalambides" userId="d719340c3ddb3edf" providerId="LiveId" clId="{C9DDBD5F-9F37-47F7-95DD-137693D3B47E}" dt="2019-05-24T09:43:33.908" v="399" actId="164"/>
          <ac:picMkLst>
            <pc:docMk/>
            <pc:sldMk cId="3083080445" sldId="344"/>
            <ac:picMk id="21" creationId="{3AE35761-73B5-4D65-9EC0-806898793951}"/>
          </ac:picMkLst>
        </pc:picChg>
        <pc:picChg chg="mod">
          <ac:chgData name="Dinos Charalambides" userId="d719340c3ddb3edf" providerId="LiveId" clId="{C9DDBD5F-9F37-47F7-95DD-137693D3B47E}" dt="2019-05-24T09:43:33.908" v="399" actId="164"/>
          <ac:picMkLst>
            <pc:docMk/>
            <pc:sldMk cId="3083080445" sldId="344"/>
            <ac:picMk id="23" creationId="{3DC2279A-B85B-4FDE-B7F8-CBFCD70AC356}"/>
          </ac:picMkLst>
        </pc:picChg>
      </pc:sldChg>
      <pc:sldChg chg="modSp">
        <pc:chgData name="Dinos Charalambides" userId="d719340c3ddb3edf" providerId="LiveId" clId="{C9DDBD5F-9F37-47F7-95DD-137693D3B47E}" dt="2019-05-24T09:04:39.599" v="47" actId="255"/>
        <pc:sldMkLst>
          <pc:docMk/>
          <pc:sldMk cId="629862004" sldId="454"/>
        </pc:sldMkLst>
        <pc:spChg chg="mod">
          <ac:chgData name="Dinos Charalambides" userId="d719340c3ddb3edf" providerId="LiveId" clId="{C9DDBD5F-9F37-47F7-95DD-137693D3B47E}" dt="2019-05-24T09:04:39.599" v="47" actId="255"/>
          <ac:spMkLst>
            <pc:docMk/>
            <pc:sldMk cId="629862004" sldId="454"/>
            <ac:spMk id="5" creationId="{252B3B09-19E4-4CDC-9556-03AD7F5F24A6}"/>
          </ac:spMkLst>
        </pc:spChg>
        <pc:graphicFrameChg chg="mod">
          <ac:chgData name="Dinos Charalambides" userId="d719340c3ddb3edf" providerId="LiveId" clId="{C9DDBD5F-9F37-47F7-95DD-137693D3B47E}" dt="2019-05-24T09:03:46.674" v="44" actId="1076"/>
          <ac:graphicFrameMkLst>
            <pc:docMk/>
            <pc:sldMk cId="629862004" sldId="454"/>
            <ac:graphicFrameMk id="4" creationId="{0B0040FE-FB5D-4FEC-85CF-A2C2AB08E7D1}"/>
          </ac:graphicFrameMkLst>
        </pc:graphicFrameChg>
      </pc:sldChg>
      <pc:sldChg chg="modSp">
        <pc:chgData name="Dinos Charalambides" userId="d719340c3ddb3edf" providerId="LiveId" clId="{C9DDBD5F-9F37-47F7-95DD-137693D3B47E}" dt="2019-05-24T09:05:12.748" v="50" actId="1076"/>
        <pc:sldMkLst>
          <pc:docMk/>
          <pc:sldMk cId="2294766600" sldId="455"/>
        </pc:sldMkLst>
        <pc:spChg chg="mod">
          <ac:chgData name="Dinos Charalambides" userId="d719340c3ddb3edf" providerId="LiveId" clId="{C9DDBD5F-9F37-47F7-95DD-137693D3B47E}" dt="2019-05-24T09:05:02.493" v="49" actId="255"/>
          <ac:spMkLst>
            <pc:docMk/>
            <pc:sldMk cId="2294766600" sldId="455"/>
            <ac:spMk id="5" creationId="{252B3B09-19E4-4CDC-9556-03AD7F5F24A6}"/>
          </ac:spMkLst>
        </pc:spChg>
        <pc:picChg chg="mod">
          <ac:chgData name="Dinos Charalambides" userId="d719340c3ddb3edf" providerId="LiveId" clId="{C9DDBD5F-9F37-47F7-95DD-137693D3B47E}" dt="2019-05-24T09:05:12.748" v="50" actId="1076"/>
          <ac:picMkLst>
            <pc:docMk/>
            <pc:sldMk cId="2294766600" sldId="455"/>
            <ac:picMk id="13" creationId="{D3EB9C6A-2696-45E5-82FF-D7EBDBDC0A67}"/>
          </ac:picMkLst>
        </pc:picChg>
      </pc:sldChg>
      <pc:sldChg chg="modSp modAnim">
        <pc:chgData name="Dinos Charalambides" userId="d719340c3ddb3edf" providerId="LiveId" clId="{C9DDBD5F-9F37-47F7-95DD-137693D3B47E}" dt="2019-05-24T09:51:08.791" v="465"/>
        <pc:sldMkLst>
          <pc:docMk/>
          <pc:sldMk cId="3488628941" sldId="459"/>
        </pc:sldMkLst>
        <pc:spChg chg="mod">
          <ac:chgData name="Dinos Charalambides" userId="d719340c3ddb3edf" providerId="LiveId" clId="{C9DDBD5F-9F37-47F7-95DD-137693D3B47E}" dt="2019-05-24T09:05:32.965" v="55" actId="1076"/>
          <ac:spMkLst>
            <pc:docMk/>
            <pc:sldMk cId="3488628941" sldId="459"/>
            <ac:spMk id="4" creationId="{EADD7259-3FF1-469D-93CF-F9D68EB7D06E}"/>
          </ac:spMkLst>
        </pc:spChg>
        <pc:spChg chg="mod">
          <ac:chgData name="Dinos Charalambides" userId="d719340c3ddb3edf" providerId="LiveId" clId="{C9DDBD5F-9F37-47F7-95DD-137693D3B47E}" dt="2019-05-24T09:05:26.845" v="53" actId="1076"/>
          <ac:spMkLst>
            <pc:docMk/>
            <pc:sldMk cId="3488628941" sldId="459"/>
            <ac:spMk id="5" creationId="{252B3B09-19E4-4CDC-9556-03AD7F5F24A6}"/>
          </ac:spMkLst>
        </pc:spChg>
        <pc:spChg chg="mod">
          <ac:chgData name="Dinos Charalambides" userId="d719340c3ddb3edf" providerId="LiveId" clId="{C9DDBD5F-9F37-47F7-95DD-137693D3B47E}" dt="2019-05-24T09:05:29.776" v="54" actId="1076"/>
          <ac:spMkLst>
            <pc:docMk/>
            <pc:sldMk cId="3488628941" sldId="459"/>
            <ac:spMk id="10" creationId="{DB0FF632-8D9F-4F6E-A849-F65A7397CDBB}"/>
          </ac:spMkLst>
        </pc:spChg>
        <pc:picChg chg="mod">
          <ac:chgData name="Dinos Charalambides" userId="d719340c3ddb3edf" providerId="LiveId" clId="{C9DDBD5F-9F37-47F7-95DD-137693D3B47E}" dt="2019-05-24T09:05:35.680" v="56" actId="1076"/>
          <ac:picMkLst>
            <pc:docMk/>
            <pc:sldMk cId="3488628941" sldId="459"/>
            <ac:picMk id="9" creationId="{AE97742B-7A8C-4056-8E28-D79F39F88FDF}"/>
          </ac:picMkLst>
        </pc:picChg>
      </pc:sldChg>
      <pc:sldChg chg="modSp">
        <pc:chgData name="Dinos Charalambides" userId="d719340c3ddb3edf" providerId="LiveId" clId="{C9DDBD5F-9F37-47F7-95DD-137693D3B47E}" dt="2019-05-24T09:06:16.957" v="62" actId="255"/>
        <pc:sldMkLst>
          <pc:docMk/>
          <pc:sldMk cId="3250179938" sldId="460"/>
        </pc:sldMkLst>
        <pc:spChg chg="mod">
          <ac:chgData name="Dinos Charalambides" userId="d719340c3ddb3edf" providerId="LiveId" clId="{C9DDBD5F-9F37-47F7-95DD-137693D3B47E}" dt="2019-05-24T09:06:16.957" v="62" actId="255"/>
          <ac:spMkLst>
            <pc:docMk/>
            <pc:sldMk cId="3250179938" sldId="460"/>
            <ac:spMk id="8" creationId="{AF52BF0B-2E4A-4409-A071-CDCD0CA0F3F8}"/>
          </ac:spMkLst>
        </pc:spChg>
      </pc:sldChg>
      <pc:sldChg chg="addSp modSp">
        <pc:chgData name="Dinos Charalambides" userId="d719340c3ddb3edf" providerId="LiveId" clId="{C9DDBD5F-9F37-47F7-95DD-137693D3B47E}" dt="2019-05-24T09:54:52.722" v="488" actId="20577"/>
        <pc:sldMkLst>
          <pc:docMk/>
          <pc:sldMk cId="400647168" sldId="462"/>
        </pc:sldMkLst>
        <pc:spChg chg="mod">
          <ac:chgData name="Dinos Charalambides" userId="d719340c3ddb3edf" providerId="LiveId" clId="{C9DDBD5F-9F37-47F7-95DD-137693D3B47E}" dt="2019-05-24T09:54:52.722" v="488" actId="20577"/>
          <ac:spMkLst>
            <pc:docMk/>
            <pc:sldMk cId="400647168" sldId="462"/>
            <ac:spMk id="4" creationId="{19EC3224-3772-4BF2-AC3D-2775DF68EED5}"/>
          </ac:spMkLst>
        </pc:spChg>
        <pc:spChg chg="mod">
          <ac:chgData name="Dinos Charalambides" userId="d719340c3ddb3edf" providerId="LiveId" clId="{C9DDBD5F-9F37-47F7-95DD-137693D3B47E}" dt="2019-05-24T09:06:53.268" v="67" actId="255"/>
          <ac:spMkLst>
            <pc:docMk/>
            <pc:sldMk cId="400647168" sldId="462"/>
            <ac:spMk id="5" creationId="{252B3B09-19E4-4CDC-9556-03AD7F5F24A6}"/>
          </ac:spMkLst>
        </pc:spChg>
        <pc:picChg chg="add mod">
          <ac:chgData name="Dinos Charalambides" userId="d719340c3ddb3edf" providerId="LiveId" clId="{C9DDBD5F-9F37-47F7-95DD-137693D3B47E}" dt="2019-05-24T09:16:59.352" v="89" actId="1076"/>
          <ac:picMkLst>
            <pc:docMk/>
            <pc:sldMk cId="400647168" sldId="462"/>
            <ac:picMk id="6" creationId="{6985AFE6-BE51-49A1-AE67-65692C85A0E3}"/>
          </ac:picMkLst>
        </pc:picChg>
      </pc:sldChg>
      <pc:sldChg chg="modSp">
        <pc:chgData name="Dinos Charalambides" userId="d719340c3ddb3edf" providerId="LiveId" clId="{C9DDBD5F-9F37-47F7-95DD-137693D3B47E}" dt="2019-05-24T09:05:47.209" v="58" actId="1076"/>
        <pc:sldMkLst>
          <pc:docMk/>
          <pc:sldMk cId="1477308605" sldId="463"/>
        </pc:sldMkLst>
        <pc:spChg chg="mod">
          <ac:chgData name="Dinos Charalambides" userId="d719340c3ddb3edf" providerId="LiveId" clId="{C9DDBD5F-9F37-47F7-95DD-137693D3B47E}" dt="2019-05-24T09:05:47.209" v="58" actId="1076"/>
          <ac:spMkLst>
            <pc:docMk/>
            <pc:sldMk cId="1477308605" sldId="463"/>
            <ac:spMk id="5" creationId="{252B3B09-19E4-4CDC-9556-03AD7F5F24A6}"/>
          </ac:spMkLst>
        </pc:spChg>
      </pc:sldChg>
      <pc:sldChg chg="modSp">
        <pc:chgData name="Dinos Charalambides" userId="d719340c3ddb3edf" providerId="LiveId" clId="{C9DDBD5F-9F37-47F7-95DD-137693D3B47E}" dt="2019-05-24T10:20:42.438" v="489" actId="20577"/>
        <pc:sldMkLst>
          <pc:docMk/>
          <pc:sldMk cId="3512134272" sldId="465"/>
        </pc:sldMkLst>
        <pc:spChg chg="mod">
          <ac:chgData name="Dinos Charalambides" userId="d719340c3ddb3edf" providerId="LiveId" clId="{C9DDBD5F-9F37-47F7-95DD-137693D3B47E}" dt="2019-05-24T09:19:21.037" v="107" actId="1076"/>
          <ac:spMkLst>
            <pc:docMk/>
            <pc:sldMk cId="3512134272" sldId="465"/>
            <ac:spMk id="5" creationId="{252B3B09-19E4-4CDC-9556-03AD7F5F24A6}"/>
          </ac:spMkLst>
        </pc:spChg>
        <pc:spChg chg="mod">
          <ac:chgData name="Dinos Charalambides" userId="d719340c3ddb3edf" providerId="LiveId" clId="{C9DDBD5F-9F37-47F7-95DD-137693D3B47E}" dt="2019-05-24T09:19:40.165" v="111" actId="1076"/>
          <ac:spMkLst>
            <pc:docMk/>
            <pc:sldMk cId="3512134272" sldId="465"/>
            <ac:spMk id="9" creationId="{1F78BC7A-66F9-468F-8B73-D4DC64DFABF8}"/>
          </ac:spMkLst>
        </pc:spChg>
        <pc:spChg chg="mod">
          <ac:chgData name="Dinos Charalambides" userId="d719340c3ddb3edf" providerId="LiveId" clId="{C9DDBD5F-9F37-47F7-95DD-137693D3B47E}" dt="2019-05-24T10:20:42.438" v="489" actId="20577"/>
          <ac:spMkLst>
            <pc:docMk/>
            <pc:sldMk cId="3512134272" sldId="465"/>
            <ac:spMk id="18" creationId="{7D01EEE2-3680-443A-8DE7-8C5A2877E331}"/>
          </ac:spMkLst>
        </pc:spChg>
        <pc:grpChg chg="mod">
          <ac:chgData name="Dinos Charalambides" userId="d719340c3ddb3edf" providerId="LiveId" clId="{C9DDBD5F-9F37-47F7-95DD-137693D3B47E}" dt="2019-05-24T09:19:53.805" v="114" actId="1076"/>
          <ac:grpSpMkLst>
            <pc:docMk/>
            <pc:sldMk cId="3512134272" sldId="465"/>
            <ac:grpSpMk id="16" creationId="{F13685E8-58E7-4993-9407-4EA338854DEA}"/>
          </ac:grpSpMkLst>
        </pc:grpChg>
      </pc:sldChg>
      <pc:sldChg chg="modSp">
        <pc:chgData name="Dinos Charalambides" userId="d719340c3ddb3edf" providerId="LiveId" clId="{C9DDBD5F-9F37-47F7-95DD-137693D3B47E}" dt="2019-05-24T09:06:39.701" v="65" actId="1076"/>
        <pc:sldMkLst>
          <pc:docMk/>
          <pc:sldMk cId="3540880419" sldId="466"/>
        </pc:sldMkLst>
        <pc:spChg chg="mod">
          <ac:chgData name="Dinos Charalambides" userId="d719340c3ddb3edf" providerId="LiveId" clId="{C9DDBD5F-9F37-47F7-95DD-137693D3B47E}" dt="2019-05-24T09:06:39.701" v="65" actId="1076"/>
          <ac:spMkLst>
            <pc:docMk/>
            <pc:sldMk cId="3540880419" sldId="466"/>
            <ac:spMk id="4" creationId="{E061ED9C-943B-4139-A0FB-0F6826E7F343}"/>
          </ac:spMkLst>
        </pc:spChg>
        <pc:spChg chg="mod">
          <ac:chgData name="Dinos Charalambides" userId="d719340c3ddb3edf" providerId="LiveId" clId="{C9DDBD5F-9F37-47F7-95DD-137693D3B47E}" dt="2019-05-24T09:06:30.312" v="64" actId="255"/>
          <ac:spMkLst>
            <pc:docMk/>
            <pc:sldMk cId="3540880419" sldId="466"/>
            <ac:spMk id="5" creationId="{252B3B09-19E4-4CDC-9556-03AD7F5F24A6}"/>
          </ac:spMkLst>
        </pc:spChg>
      </pc:sldChg>
      <pc:sldChg chg="modSp">
        <pc:chgData name="Dinos Charalambides" userId="d719340c3ddb3edf" providerId="LiveId" clId="{C9DDBD5F-9F37-47F7-95DD-137693D3B47E}" dt="2019-05-24T09:21:59.009" v="131" actId="1076"/>
        <pc:sldMkLst>
          <pc:docMk/>
          <pc:sldMk cId="354451717" sldId="467"/>
        </pc:sldMkLst>
        <pc:spChg chg="mod">
          <ac:chgData name="Dinos Charalambides" userId="d719340c3ddb3edf" providerId="LiveId" clId="{C9DDBD5F-9F37-47F7-95DD-137693D3B47E}" dt="2019-05-24T09:21:59.009" v="131" actId="1076"/>
          <ac:spMkLst>
            <pc:docMk/>
            <pc:sldMk cId="354451717" sldId="467"/>
            <ac:spMk id="5" creationId="{252B3B09-19E4-4CDC-9556-03AD7F5F24A6}"/>
          </ac:spMkLst>
        </pc:spChg>
      </pc:sldChg>
      <pc:sldChg chg="modSp">
        <pc:chgData name="Dinos Charalambides" userId="d719340c3ddb3edf" providerId="LiveId" clId="{C9DDBD5F-9F37-47F7-95DD-137693D3B47E}" dt="2019-05-24T09:22:23.333" v="135" actId="1076"/>
        <pc:sldMkLst>
          <pc:docMk/>
          <pc:sldMk cId="896031927" sldId="468"/>
        </pc:sldMkLst>
        <pc:spChg chg="mod">
          <ac:chgData name="Dinos Charalambides" userId="d719340c3ddb3edf" providerId="LiveId" clId="{C9DDBD5F-9F37-47F7-95DD-137693D3B47E}" dt="2019-05-24T09:22:23.333" v="135" actId="1076"/>
          <ac:spMkLst>
            <pc:docMk/>
            <pc:sldMk cId="896031927" sldId="468"/>
            <ac:spMk id="5" creationId="{252B3B09-19E4-4CDC-9556-03AD7F5F24A6}"/>
          </ac:spMkLst>
        </pc:spChg>
      </pc:sldChg>
      <pc:sldChg chg="modSp">
        <pc:chgData name="Dinos Charalambides" userId="d719340c3ddb3edf" providerId="LiveId" clId="{C9DDBD5F-9F37-47F7-95DD-137693D3B47E}" dt="2019-05-24T09:21:46.017" v="129" actId="1076"/>
        <pc:sldMkLst>
          <pc:docMk/>
          <pc:sldMk cId="27644353" sldId="469"/>
        </pc:sldMkLst>
        <pc:spChg chg="mod">
          <ac:chgData name="Dinos Charalambides" userId="d719340c3ddb3edf" providerId="LiveId" clId="{C9DDBD5F-9F37-47F7-95DD-137693D3B47E}" dt="2019-05-24T09:21:46.017" v="129" actId="1076"/>
          <ac:spMkLst>
            <pc:docMk/>
            <pc:sldMk cId="27644353" sldId="469"/>
            <ac:spMk id="5" creationId="{252B3B09-19E4-4CDC-9556-03AD7F5F24A6}"/>
          </ac:spMkLst>
        </pc:spChg>
      </pc:sldChg>
      <pc:sldChg chg="modSp">
        <pc:chgData name="Dinos Charalambides" userId="d719340c3ddb3edf" providerId="LiveId" clId="{C9DDBD5F-9F37-47F7-95DD-137693D3B47E}" dt="2019-05-24T09:21:00.391" v="123" actId="1076"/>
        <pc:sldMkLst>
          <pc:docMk/>
          <pc:sldMk cId="600384044" sldId="470"/>
        </pc:sldMkLst>
        <pc:spChg chg="mod">
          <ac:chgData name="Dinos Charalambides" userId="d719340c3ddb3edf" providerId="LiveId" clId="{C9DDBD5F-9F37-47F7-95DD-137693D3B47E}" dt="2019-05-24T09:21:00.391" v="123" actId="1076"/>
          <ac:spMkLst>
            <pc:docMk/>
            <pc:sldMk cId="600384044" sldId="470"/>
            <ac:spMk id="5" creationId="{252B3B09-19E4-4CDC-9556-03AD7F5F24A6}"/>
          </ac:spMkLst>
        </pc:spChg>
      </pc:sldChg>
      <pc:sldChg chg="modSp">
        <pc:chgData name="Dinos Charalambides" userId="d719340c3ddb3edf" providerId="LiveId" clId="{C9DDBD5F-9F37-47F7-95DD-137693D3B47E}" dt="2019-05-24T09:22:45.343" v="139" actId="255"/>
        <pc:sldMkLst>
          <pc:docMk/>
          <pc:sldMk cId="2675078266" sldId="472"/>
        </pc:sldMkLst>
        <pc:spChg chg="mod">
          <ac:chgData name="Dinos Charalambides" userId="d719340c3ddb3edf" providerId="LiveId" clId="{C9DDBD5F-9F37-47F7-95DD-137693D3B47E}" dt="2019-05-24T09:22:45.343" v="139" actId="255"/>
          <ac:spMkLst>
            <pc:docMk/>
            <pc:sldMk cId="2675078266" sldId="472"/>
            <ac:spMk id="5" creationId="{252B3B09-19E4-4CDC-9556-03AD7F5F24A6}"/>
          </ac:spMkLst>
        </pc:spChg>
      </pc:sldChg>
      <pc:sldChg chg="modSp">
        <pc:chgData name="Dinos Charalambides" userId="d719340c3ddb3edf" providerId="LiveId" clId="{C9DDBD5F-9F37-47F7-95DD-137693D3B47E}" dt="2019-05-24T09:23:07.066" v="143" actId="255"/>
        <pc:sldMkLst>
          <pc:docMk/>
          <pc:sldMk cId="3193220261" sldId="473"/>
        </pc:sldMkLst>
        <pc:spChg chg="mod">
          <ac:chgData name="Dinos Charalambides" userId="d719340c3ddb3edf" providerId="LiveId" clId="{C9DDBD5F-9F37-47F7-95DD-137693D3B47E}" dt="2019-05-24T09:23:07.066" v="143" actId="255"/>
          <ac:spMkLst>
            <pc:docMk/>
            <pc:sldMk cId="3193220261" sldId="473"/>
            <ac:spMk id="5" creationId="{252B3B09-19E4-4CDC-9556-03AD7F5F24A6}"/>
          </ac:spMkLst>
        </pc:spChg>
      </pc:sldChg>
      <pc:sldChg chg="modSp">
        <pc:chgData name="Dinos Charalambides" userId="d719340c3ddb3edf" providerId="LiveId" clId="{C9DDBD5F-9F37-47F7-95DD-137693D3B47E}" dt="2019-05-24T09:23:29.465" v="148" actId="14100"/>
        <pc:sldMkLst>
          <pc:docMk/>
          <pc:sldMk cId="2959618487" sldId="474"/>
        </pc:sldMkLst>
        <pc:spChg chg="mod">
          <ac:chgData name="Dinos Charalambides" userId="d719340c3ddb3edf" providerId="LiveId" clId="{C9DDBD5F-9F37-47F7-95DD-137693D3B47E}" dt="2019-05-24T09:23:29.465" v="148" actId="14100"/>
          <ac:spMkLst>
            <pc:docMk/>
            <pc:sldMk cId="2959618487" sldId="474"/>
            <ac:spMk id="5" creationId="{252B3B09-19E4-4CDC-9556-03AD7F5F24A6}"/>
          </ac:spMkLst>
        </pc:spChg>
      </pc:sldChg>
      <pc:sldChg chg="modSp">
        <pc:chgData name="Dinos Charalambides" userId="d719340c3ddb3edf" providerId="LiveId" clId="{C9DDBD5F-9F37-47F7-95DD-137693D3B47E}" dt="2019-05-24T09:24:02.950" v="152" actId="255"/>
        <pc:sldMkLst>
          <pc:docMk/>
          <pc:sldMk cId="2843931780" sldId="475"/>
        </pc:sldMkLst>
        <pc:spChg chg="mod">
          <ac:chgData name="Dinos Charalambides" userId="d719340c3ddb3edf" providerId="LiveId" clId="{C9DDBD5F-9F37-47F7-95DD-137693D3B47E}" dt="2019-05-24T09:24:02.950" v="152" actId="255"/>
          <ac:spMkLst>
            <pc:docMk/>
            <pc:sldMk cId="2843931780" sldId="475"/>
            <ac:spMk id="5" creationId="{252B3B09-19E4-4CDC-9556-03AD7F5F24A6}"/>
          </ac:spMkLst>
        </pc:spChg>
      </pc:sldChg>
      <pc:sldChg chg="modSp">
        <pc:chgData name="Dinos Charalambides" userId="d719340c3ddb3edf" providerId="LiveId" clId="{C9DDBD5F-9F37-47F7-95DD-137693D3B47E}" dt="2019-05-24T09:32:28.029" v="241" actId="14100"/>
        <pc:sldMkLst>
          <pc:docMk/>
          <pc:sldMk cId="2410744951" sldId="476"/>
        </pc:sldMkLst>
        <pc:spChg chg="mod">
          <ac:chgData name="Dinos Charalambides" userId="d719340c3ddb3edf" providerId="LiveId" clId="{C9DDBD5F-9F37-47F7-95DD-137693D3B47E}" dt="2019-05-24T09:32:28.029" v="241" actId="14100"/>
          <ac:spMkLst>
            <pc:docMk/>
            <pc:sldMk cId="2410744951" sldId="476"/>
            <ac:spMk id="5" creationId="{252B3B09-19E4-4CDC-9556-03AD7F5F24A6}"/>
          </ac:spMkLst>
        </pc:spChg>
        <pc:spChg chg="mod">
          <ac:chgData name="Dinos Charalambides" userId="d719340c3ddb3edf" providerId="LiveId" clId="{C9DDBD5F-9F37-47F7-95DD-137693D3B47E}" dt="2019-05-24T09:31:47.283" v="238" actId="20577"/>
          <ac:spMkLst>
            <pc:docMk/>
            <pc:sldMk cId="2410744951" sldId="476"/>
            <ac:spMk id="6" creationId="{F2C954D9-D673-4CAE-8851-EA19C8563C84}"/>
          </ac:spMkLst>
        </pc:spChg>
      </pc:sldChg>
      <pc:sldChg chg="addSp delSp modSp">
        <pc:chgData name="Dinos Charalambides" userId="d719340c3ddb3edf" providerId="LiveId" clId="{C9DDBD5F-9F37-47F7-95DD-137693D3B47E}" dt="2019-05-24T09:35:28.427" v="262" actId="20577"/>
        <pc:sldMkLst>
          <pc:docMk/>
          <pc:sldMk cId="487744815" sldId="477"/>
        </pc:sldMkLst>
        <pc:spChg chg="del">
          <ac:chgData name="Dinos Charalambides" userId="d719340c3ddb3edf" providerId="LiveId" clId="{C9DDBD5F-9F37-47F7-95DD-137693D3B47E}" dt="2019-05-24T09:32:38.316" v="242" actId="478"/>
          <ac:spMkLst>
            <pc:docMk/>
            <pc:sldMk cId="487744815" sldId="477"/>
            <ac:spMk id="5" creationId="{252B3B09-19E4-4CDC-9556-03AD7F5F24A6}"/>
          </ac:spMkLst>
        </pc:spChg>
        <pc:spChg chg="mod">
          <ac:chgData name="Dinos Charalambides" userId="d719340c3ddb3edf" providerId="LiveId" clId="{C9DDBD5F-9F37-47F7-95DD-137693D3B47E}" dt="2019-05-24T09:35:28.427" v="262" actId="20577"/>
          <ac:spMkLst>
            <pc:docMk/>
            <pc:sldMk cId="487744815" sldId="477"/>
            <ac:spMk id="6" creationId="{F2C954D9-D673-4CAE-8851-EA19C8563C84}"/>
          </ac:spMkLst>
        </pc:spChg>
        <pc:spChg chg="add">
          <ac:chgData name="Dinos Charalambides" userId="d719340c3ddb3edf" providerId="LiveId" clId="{C9DDBD5F-9F37-47F7-95DD-137693D3B47E}" dt="2019-05-24T09:32:39.657" v="243"/>
          <ac:spMkLst>
            <pc:docMk/>
            <pc:sldMk cId="487744815" sldId="477"/>
            <ac:spMk id="7" creationId="{70D1F4D2-FB25-4DBD-882E-56EB375C64F1}"/>
          </ac:spMkLst>
        </pc:spChg>
      </pc:sldChg>
      <pc:sldChg chg="addSp delSp modSp">
        <pc:chgData name="Dinos Charalambides" userId="d719340c3ddb3edf" providerId="LiveId" clId="{C9DDBD5F-9F37-47F7-95DD-137693D3B47E}" dt="2019-05-24T09:39:28.515" v="299" actId="1076"/>
        <pc:sldMkLst>
          <pc:docMk/>
          <pc:sldMk cId="697194176" sldId="478"/>
        </pc:sldMkLst>
        <pc:spChg chg="del">
          <ac:chgData name="Dinos Charalambides" userId="d719340c3ddb3edf" providerId="LiveId" clId="{C9DDBD5F-9F37-47F7-95DD-137693D3B47E}" dt="2019-05-24T09:36:12.533" v="263" actId="478"/>
          <ac:spMkLst>
            <pc:docMk/>
            <pc:sldMk cId="697194176" sldId="478"/>
            <ac:spMk id="5" creationId="{252B3B09-19E4-4CDC-9556-03AD7F5F24A6}"/>
          </ac:spMkLst>
        </pc:spChg>
        <pc:spChg chg="mod">
          <ac:chgData name="Dinos Charalambides" userId="d719340c3ddb3edf" providerId="LiveId" clId="{C9DDBD5F-9F37-47F7-95DD-137693D3B47E}" dt="2019-05-24T09:39:28.515" v="299" actId="1076"/>
          <ac:spMkLst>
            <pc:docMk/>
            <pc:sldMk cId="697194176" sldId="478"/>
            <ac:spMk id="6" creationId="{F2C954D9-D673-4CAE-8851-EA19C8563C84}"/>
          </ac:spMkLst>
        </pc:spChg>
        <pc:spChg chg="add">
          <ac:chgData name="Dinos Charalambides" userId="d719340c3ddb3edf" providerId="LiveId" clId="{C9DDBD5F-9F37-47F7-95DD-137693D3B47E}" dt="2019-05-24T09:36:19.336" v="264"/>
          <ac:spMkLst>
            <pc:docMk/>
            <pc:sldMk cId="697194176" sldId="478"/>
            <ac:spMk id="7" creationId="{0F6A6945-CE5E-4D0A-BD6A-3B0405B5F79E}"/>
          </ac:spMkLst>
        </pc:spChg>
        <pc:picChg chg="mod">
          <ac:chgData name="Dinos Charalambides" userId="d719340c3ddb3edf" providerId="LiveId" clId="{C9DDBD5F-9F37-47F7-95DD-137693D3B47E}" dt="2019-05-24T09:38:23.189" v="284" actId="14100"/>
          <ac:picMkLst>
            <pc:docMk/>
            <pc:sldMk cId="697194176" sldId="478"/>
            <ac:picMk id="11" creationId="{B32137CF-3055-4A93-B957-E8E58AFB2D94}"/>
          </ac:picMkLst>
        </pc:picChg>
      </pc:sldChg>
      <pc:sldChg chg="modSp">
        <pc:chgData name="Dinos Charalambides" userId="d719340c3ddb3edf" providerId="LiveId" clId="{C9DDBD5F-9F37-47F7-95DD-137693D3B47E}" dt="2019-05-24T09:21:30.679" v="127" actId="1076"/>
        <pc:sldMkLst>
          <pc:docMk/>
          <pc:sldMk cId="1472295776" sldId="479"/>
        </pc:sldMkLst>
        <pc:spChg chg="mod">
          <ac:chgData name="Dinos Charalambides" userId="d719340c3ddb3edf" providerId="LiveId" clId="{C9DDBD5F-9F37-47F7-95DD-137693D3B47E}" dt="2019-05-24T09:21:30.679" v="127" actId="1076"/>
          <ac:spMkLst>
            <pc:docMk/>
            <pc:sldMk cId="1472295776" sldId="479"/>
            <ac:spMk id="5" creationId="{252B3B09-19E4-4CDC-9556-03AD7F5F24A6}"/>
          </ac:spMkLst>
        </pc:spChg>
      </pc:sldChg>
      <pc:sldChg chg="modSp">
        <pc:chgData name="Dinos Charalambides" userId="d719340c3ddb3edf" providerId="LiveId" clId="{C9DDBD5F-9F37-47F7-95DD-137693D3B47E}" dt="2019-05-24T09:21:17.943" v="125" actId="1076"/>
        <pc:sldMkLst>
          <pc:docMk/>
          <pc:sldMk cId="1757633769" sldId="480"/>
        </pc:sldMkLst>
        <pc:spChg chg="mod">
          <ac:chgData name="Dinos Charalambides" userId="d719340c3ddb3edf" providerId="LiveId" clId="{C9DDBD5F-9F37-47F7-95DD-137693D3B47E}" dt="2019-05-24T09:21:17.943" v="125" actId="1076"/>
          <ac:spMkLst>
            <pc:docMk/>
            <pc:sldMk cId="1757633769" sldId="480"/>
            <ac:spMk id="5" creationId="{252B3B09-19E4-4CDC-9556-03AD7F5F24A6}"/>
          </ac:spMkLst>
        </pc:spChg>
      </pc:sldChg>
      <pc:sldChg chg="modSp">
        <pc:chgData name="Dinos Charalambides" userId="d719340c3ddb3edf" providerId="LiveId" clId="{C9DDBD5F-9F37-47F7-95DD-137693D3B47E}" dt="2019-05-24T09:40:49.761" v="317" actId="1076"/>
        <pc:sldMkLst>
          <pc:docMk/>
          <pc:sldMk cId="76921380" sldId="481"/>
        </pc:sldMkLst>
        <pc:spChg chg="mod">
          <ac:chgData name="Dinos Charalambides" userId="d719340c3ddb3edf" providerId="LiveId" clId="{C9DDBD5F-9F37-47F7-95DD-137693D3B47E}" dt="2019-05-24T09:39:58.153" v="312" actId="1076"/>
          <ac:spMkLst>
            <pc:docMk/>
            <pc:sldMk cId="76921380" sldId="481"/>
            <ac:spMk id="5" creationId="{252B3B09-19E4-4CDC-9556-03AD7F5F24A6}"/>
          </ac:spMkLst>
        </pc:spChg>
        <pc:spChg chg="mod">
          <ac:chgData name="Dinos Charalambides" userId="d719340c3ddb3edf" providerId="LiveId" clId="{C9DDBD5F-9F37-47F7-95DD-137693D3B47E}" dt="2019-05-24T09:40:39.741" v="315" actId="1076"/>
          <ac:spMkLst>
            <pc:docMk/>
            <pc:sldMk cId="76921380" sldId="481"/>
            <ac:spMk id="6" creationId="{F2C954D9-D673-4CAE-8851-EA19C8563C84}"/>
          </ac:spMkLst>
        </pc:spChg>
        <pc:picChg chg="mod">
          <ac:chgData name="Dinos Charalambides" userId="d719340c3ddb3edf" providerId="LiveId" clId="{C9DDBD5F-9F37-47F7-95DD-137693D3B47E}" dt="2019-05-24T09:40:49.761" v="317" actId="1076"/>
          <ac:picMkLst>
            <pc:docMk/>
            <pc:sldMk cId="76921380" sldId="481"/>
            <ac:picMk id="11" creationId="{82911EC6-FE0D-4311-9E77-56E9A7377D77}"/>
          </ac:picMkLst>
        </pc:picChg>
      </pc:sldChg>
      <pc:sldChg chg="modSp">
        <pc:chgData name="Dinos Charalambides" userId="d719340c3ddb3edf" providerId="LiveId" clId="{C9DDBD5F-9F37-47F7-95DD-137693D3B47E}" dt="2019-05-24T09:22:07.253" v="133" actId="255"/>
        <pc:sldMkLst>
          <pc:docMk/>
          <pc:sldMk cId="2736802952" sldId="482"/>
        </pc:sldMkLst>
        <pc:spChg chg="mod">
          <ac:chgData name="Dinos Charalambides" userId="d719340c3ddb3edf" providerId="LiveId" clId="{C9DDBD5F-9F37-47F7-95DD-137693D3B47E}" dt="2019-05-24T09:22:07.253" v="133" actId="255"/>
          <ac:spMkLst>
            <pc:docMk/>
            <pc:sldMk cId="2736802952" sldId="482"/>
            <ac:spMk id="7" creationId="{7FED2006-15E9-4A9E-907A-AEB82527D477}"/>
          </ac:spMkLst>
        </pc:spChg>
      </pc:sldChg>
      <pc:sldChg chg="modSp">
        <pc:chgData name="Dinos Charalambides" userId="d719340c3ddb3edf" providerId="LiveId" clId="{C9DDBD5F-9F37-47F7-95DD-137693D3B47E}" dt="2019-05-24T09:22:35.398" v="137" actId="255"/>
        <pc:sldMkLst>
          <pc:docMk/>
          <pc:sldMk cId="3251921678" sldId="483"/>
        </pc:sldMkLst>
        <pc:spChg chg="mod">
          <ac:chgData name="Dinos Charalambides" userId="d719340c3ddb3edf" providerId="LiveId" clId="{C9DDBD5F-9F37-47F7-95DD-137693D3B47E}" dt="2019-05-24T09:22:35.398" v="137" actId="255"/>
          <ac:spMkLst>
            <pc:docMk/>
            <pc:sldMk cId="3251921678" sldId="483"/>
            <ac:spMk id="6" creationId="{D8B173DC-F32A-4CDE-9A08-BC5819E33250}"/>
          </ac:spMkLst>
        </pc:spChg>
      </pc:sldChg>
      <pc:sldChg chg="modSp">
        <pc:chgData name="Dinos Charalambides" userId="d719340c3ddb3edf" providerId="LiveId" clId="{C9DDBD5F-9F37-47F7-95DD-137693D3B47E}" dt="2019-05-24T09:22:57.542" v="141" actId="255"/>
        <pc:sldMkLst>
          <pc:docMk/>
          <pc:sldMk cId="3290903318" sldId="484"/>
        </pc:sldMkLst>
        <pc:spChg chg="mod">
          <ac:chgData name="Dinos Charalambides" userId="d719340c3ddb3edf" providerId="LiveId" clId="{C9DDBD5F-9F37-47F7-95DD-137693D3B47E}" dt="2019-05-24T09:22:57.542" v="141" actId="255"/>
          <ac:spMkLst>
            <pc:docMk/>
            <pc:sldMk cId="3290903318" sldId="484"/>
            <ac:spMk id="5" creationId="{252B3B09-19E4-4CDC-9556-03AD7F5F24A6}"/>
          </ac:spMkLst>
        </pc:spChg>
      </pc:sldChg>
      <pc:sldChg chg="modSp">
        <pc:chgData name="Dinos Charalambides" userId="d719340c3ddb3edf" providerId="LiveId" clId="{C9DDBD5F-9F37-47F7-95DD-137693D3B47E}" dt="2019-05-24T09:23:16.056" v="145" actId="255"/>
        <pc:sldMkLst>
          <pc:docMk/>
          <pc:sldMk cId="1341433531" sldId="485"/>
        </pc:sldMkLst>
        <pc:spChg chg="mod">
          <ac:chgData name="Dinos Charalambides" userId="d719340c3ddb3edf" providerId="LiveId" clId="{C9DDBD5F-9F37-47F7-95DD-137693D3B47E}" dt="2019-05-24T09:23:16.056" v="145" actId="255"/>
          <ac:spMkLst>
            <pc:docMk/>
            <pc:sldMk cId="1341433531" sldId="485"/>
            <ac:spMk id="6" creationId="{34EF4495-CF80-458D-9E51-A1F21011524E}"/>
          </ac:spMkLst>
        </pc:spChg>
      </pc:sldChg>
      <pc:sldChg chg="modSp">
        <pc:chgData name="Dinos Charalambides" userId="d719340c3ddb3edf" providerId="LiveId" clId="{C9DDBD5F-9F37-47F7-95DD-137693D3B47E}" dt="2019-05-24T09:23:53.417" v="150" actId="255"/>
        <pc:sldMkLst>
          <pc:docMk/>
          <pc:sldMk cId="2834742037" sldId="486"/>
        </pc:sldMkLst>
        <pc:spChg chg="mod">
          <ac:chgData name="Dinos Charalambides" userId="d719340c3ddb3edf" providerId="LiveId" clId="{C9DDBD5F-9F37-47F7-95DD-137693D3B47E}" dt="2019-05-24T09:23:53.417" v="150" actId="255"/>
          <ac:spMkLst>
            <pc:docMk/>
            <pc:sldMk cId="2834742037" sldId="486"/>
            <ac:spMk id="5" creationId="{252B3B09-19E4-4CDC-9556-03AD7F5F24A6}"/>
          </ac:spMkLst>
        </pc:spChg>
      </pc:sldChg>
      <pc:sldChg chg="modSp">
        <pc:chgData name="Dinos Charalambides" userId="d719340c3ddb3edf" providerId="LiveId" clId="{C9DDBD5F-9F37-47F7-95DD-137693D3B47E}" dt="2019-05-24T09:24:13.325" v="154" actId="255"/>
        <pc:sldMkLst>
          <pc:docMk/>
          <pc:sldMk cId="229319059" sldId="487"/>
        </pc:sldMkLst>
        <pc:spChg chg="mod">
          <ac:chgData name="Dinos Charalambides" userId="d719340c3ddb3edf" providerId="LiveId" clId="{C9DDBD5F-9F37-47F7-95DD-137693D3B47E}" dt="2019-05-24T09:24:13.325" v="154" actId="255"/>
          <ac:spMkLst>
            <pc:docMk/>
            <pc:sldMk cId="229319059" sldId="487"/>
            <ac:spMk id="5" creationId="{252B3B09-19E4-4CDC-9556-03AD7F5F24A6}"/>
          </ac:spMkLst>
        </pc:spChg>
      </pc:sldChg>
      <pc:sldChg chg="addSp delSp modSp modAnim">
        <pc:chgData name="Dinos Charalambides" userId="d719340c3ddb3edf" providerId="LiveId" clId="{C9DDBD5F-9F37-47F7-95DD-137693D3B47E}" dt="2019-05-24T10:32:34.744" v="568" actId="1076"/>
        <pc:sldMkLst>
          <pc:docMk/>
          <pc:sldMk cId="830066981" sldId="488"/>
        </pc:sldMkLst>
        <pc:spChg chg="mod">
          <ac:chgData name="Dinos Charalambides" userId="d719340c3ddb3edf" providerId="LiveId" clId="{C9DDBD5F-9F37-47F7-95DD-137693D3B47E}" dt="2019-05-24T09:20:47.021" v="121" actId="1076"/>
          <ac:spMkLst>
            <pc:docMk/>
            <pc:sldMk cId="830066981" sldId="488"/>
            <ac:spMk id="5" creationId="{252B3B09-19E4-4CDC-9556-03AD7F5F24A6}"/>
          </ac:spMkLst>
        </pc:spChg>
        <pc:spChg chg="mod">
          <ac:chgData name="Dinos Charalambides" userId="d719340c3ddb3edf" providerId="LiveId" clId="{C9DDBD5F-9F37-47F7-95DD-137693D3B47E}" dt="2019-05-24T10:21:59.506" v="496" actId="1076"/>
          <ac:spMkLst>
            <pc:docMk/>
            <pc:sldMk cId="830066981" sldId="488"/>
            <ac:spMk id="6" creationId="{130A49EC-8523-471F-9911-76FB8F2EAE9E}"/>
          </ac:spMkLst>
        </pc:spChg>
        <pc:picChg chg="mod">
          <ac:chgData name="Dinos Charalambides" userId="d719340c3ddb3edf" providerId="LiveId" clId="{C9DDBD5F-9F37-47F7-95DD-137693D3B47E}" dt="2019-05-24T10:22:22.350" v="512" actId="14861"/>
          <ac:picMkLst>
            <pc:docMk/>
            <pc:sldMk cId="830066981" sldId="488"/>
            <ac:picMk id="8" creationId="{2FB7C17B-F68B-47F5-97EF-E665D7D5DFB5}"/>
          </ac:picMkLst>
        </pc:picChg>
        <pc:picChg chg="add del mod">
          <ac:chgData name="Dinos Charalambides" userId="d719340c3ddb3edf" providerId="LiveId" clId="{C9DDBD5F-9F37-47F7-95DD-137693D3B47E}" dt="2019-05-24T10:28:45.223" v="535" actId="478"/>
          <ac:picMkLst>
            <pc:docMk/>
            <pc:sldMk cId="830066981" sldId="488"/>
            <ac:picMk id="9" creationId="{BDD9D508-45D1-4348-BABC-89311A8299EB}"/>
          </ac:picMkLst>
        </pc:picChg>
        <pc:picChg chg="add del mod">
          <ac:chgData name="Dinos Charalambides" userId="d719340c3ddb3edf" providerId="LiveId" clId="{C9DDBD5F-9F37-47F7-95DD-137693D3B47E}" dt="2019-05-24T10:30:17.564" v="545" actId="478"/>
          <ac:picMkLst>
            <pc:docMk/>
            <pc:sldMk cId="830066981" sldId="488"/>
            <ac:picMk id="11" creationId="{25A54F51-E358-4669-BCF8-7B0D1C663321}"/>
          </ac:picMkLst>
        </pc:picChg>
        <pc:picChg chg="add del mod">
          <ac:chgData name="Dinos Charalambides" userId="d719340c3ddb3edf" providerId="LiveId" clId="{C9DDBD5F-9F37-47F7-95DD-137693D3B47E}" dt="2019-05-24T10:30:43.377" v="548" actId="478"/>
          <ac:picMkLst>
            <pc:docMk/>
            <pc:sldMk cId="830066981" sldId="488"/>
            <ac:picMk id="12" creationId="{220BC78B-9C24-4459-B0E3-48A11992EC23}"/>
          </ac:picMkLst>
        </pc:picChg>
        <pc:picChg chg="add mod">
          <ac:chgData name="Dinos Charalambides" userId="d719340c3ddb3edf" providerId="LiveId" clId="{C9DDBD5F-9F37-47F7-95DD-137693D3B47E}" dt="2019-05-24T10:32:34.744" v="568" actId="1076"/>
          <ac:picMkLst>
            <pc:docMk/>
            <pc:sldMk cId="830066981" sldId="488"/>
            <ac:picMk id="14" creationId="{B0CC4183-597E-4947-9124-076C7BAEBD94}"/>
          </ac:picMkLst>
        </pc:picChg>
        <pc:picChg chg="del mod">
          <ac:chgData name="Dinos Charalambides" userId="d719340c3ddb3edf" providerId="LiveId" clId="{C9DDBD5F-9F37-47F7-95DD-137693D3B47E}" dt="2019-05-24T10:32:24.516" v="565" actId="478"/>
          <ac:picMkLst>
            <pc:docMk/>
            <pc:sldMk cId="830066981" sldId="488"/>
            <ac:picMk id="18" creationId="{BEE236AA-D758-4488-8D01-15CFC862D65E}"/>
          </ac:picMkLst>
        </pc:picChg>
      </pc:sldChg>
      <pc:sldChg chg="addSp modSp">
        <pc:chgData name="Dinos Charalambides" userId="d719340c3ddb3edf" providerId="LiveId" clId="{C9DDBD5F-9F37-47F7-95DD-137693D3B47E}" dt="2019-05-24T09:19:10.338" v="105" actId="255"/>
        <pc:sldMkLst>
          <pc:docMk/>
          <pc:sldMk cId="68308424" sldId="489"/>
        </pc:sldMkLst>
        <pc:spChg chg="mod">
          <ac:chgData name="Dinos Charalambides" userId="d719340c3ddb3edf" providerId="LiveId" clId="{C9DDBD5F-9F37-47F7-95DD-137693D3B47E}" dt="2019-05-24T09:18:45.890" v="102" actId="164"/>
          <ac:spMkLst>
            <pc:docMk/>
            <pc:sldMk cId="68308424" sldId="489"/>
            <ac:spMk id="14" creationId="{026FDF64-59A7-45E7-96BA-AF4AF7794B78}"/>
          </ac:spMkLst>
        </pc:spChg>
        <pc:spChg chg="mod">
          <ac:chgData name="Dinos Charalambides" userId="d719340c3ddb3edf" providerId="LiveId" clId="{C9DDBD5F-9F37-47F7-95DD-137693D3B47E}" dt="2019-05-24T09:18:29.052" v="100" actId="1076"/>
          <ac:spMkLst>
            <pc:docMk/>
            <pc:sldMk cId="68308424" sldId="489"/>
            <ac:spMk id="16" creationId="{AF8DF773-0D54-4247-889B-364B9E78E730}"/>
          </ac:spMkLst>
        </pc:spChg>
        <pc:spChg chg="mod">
          <ac:chgData name="Dinos Charalambides" userId="d719340c3ddb3edf" providerId="LiveId" clId="{C9DDBD5F-9F37-47F7-95DD-137693D3B47E}" dt="2019-05-24T09:19:10.338" v="105" actId="255"/>
          <ac:spMkLst>
            <pc:docMk/>
            <pc:sldMk cId="68308424" sldId="489"/>
            <ac:spMk id="17" creationId="{EFE24230-73D2-43A4-8071-ABC1B60AE6C0}"/>
          </ac:spMkLst>
        </pc:spChg>
        <pc:grpChg chg="add mod">
          <ac:chgData name="Dinos Charalambides" userId="d719340c3ddb3edf" providerId="LiveId" clId="{C9DDBD5F-9F37-47F7-95DD-137693D3B47E}" dt="2019-05-24T09:18:48.691" v="103" actId="1076"/>
          <ac:grpSpMkLst>
            <pc:docMk/>
            <pc:sldMk cId="68308424" sldId="489"/>
            <ac:grpSpMk id="4" creationId="{8D1D9C92-AEE4-468E-8D8E-76671AC2A114}"/>
          </ac:grpSpMkLst>
        </pc:grpChg>
        <pc:picChg chg="mod">
          <ac:chgData name="Dinos Charalambides" userId="d719340c3ddb3edf" providerId="LiveId" clId="{C9DDBD5F-9F37-47F7-95DD-137693D3B47E}" dt="2019-05-24T09:18:45.890" v="102" actId="164"/>
          <ac:picMkLst>
            <pc:docMk/>
            <pc:sldMk cId="68308424" sldId="489"/>
            <ac:picMk id="11" creationId="{24627830-C8B8-474C-B923-CCA6FF1D9B8C}"/>
          </ac:picMkLst>
        </pc:picChg>
        <pc:picChg chg="mod">
          <ac:chgData name="Dinos Charalambides" userId="d719340c3ddb3edf" providerId="LiveId" clId="{C9DDBD5F-9F37-47F7-95DD-137693D3B47E}" dt="2019-05-24T09:18:37.986" v="101" actId="1076"/>
          <ac:picMkLst>
            <pc:docMk/>
            <pc:sldMk cId="68308424" sldId="489"/>
            <ac:picMk id="18" creationId="{E9854F53-380B-4B16-9EA4-637DD4DBD560}"/>
          </ac:picMkLst>
        </pc:picChg>
      </pc:sldChg>
      <pc:sldChg chg="modSp">
        <pc:chgData name="Dinos Charalambides" userId="d719340c3ddb3edf" providerId="LiveId" clId="{C9DDBD5F-9F37-47F7-95DD-137693D3B47E}" dt="2019-05-24T09:20:33.163" v="119" actId="1076"/>
        <pc:sldMkLst>
          <pc:docMk/>
          <pc:sldMk cId="3473151192" sldId="490"/>
        </pc:sldMkLst>
        <pc:spChg chg="mod">
          <ac:chgData name="Dinos Charalambides" userId="d719340c3ddb3edf" providerId="LiveId" clId="{C9DDBD5F-9F37-47F7-95DD-137693D3B47E}" dt="2019-05-24T09:20:33.163" v="119" actId="1076"/>
          <ac:spMkLst>
            <pc:docMk/>
            <pc:sldMk cId="3473151192" sldId="490"/>
            <ac:spMk id="16" creationId="{DF60B1D7-F43D-4641-AA5C-645CDC5956F4}"/>
          </ac:spMkLst>
        </pc:spChg>
      </pc:sldChg>
      <pc:sldMasterChg chg="delSp modSp delSldLayout modSldLayout">
        <pc:chgData name="Dinos Charalambides" userId="d719340c3ddb3edf" providerId="LiveId" clId="{C9DDBD5F-9F37-47F7-95DD-137693D3B47E}" dt="2019-05-24T09:02:57.853" v="38" actId="1076"/>
        <pc:sldMasterMkLst>
          <pc:docMk/>
          <pc:sldMasterMk cId="0" sldId="2147483661"/>
        </pc:sldMasterMkLst>
        <pc:spChg chg="mod">
          <ac:chgData name="Dinos Charalambides" userId="d719340c3ddb3edf" providerId="LiveId" clId="{C9DDBD5F-9F37-47F7-95DD-137693D3B47E}" dt="2019-05-24T09:02:25.281" v="33" actId="14100"/>
          <ac:spMkLst>
            <pc:docMk/>
            <pc:sldMasterMk cId="0" sldId="2147483661"/>
            <ac:spMk id="2" creationId="{00000000-0000-0000-0000-000000000000}"/>
          </ac:spMkLst>
        </pc:spChg>
        <pc:spChg chg="mod">
          <ac:chgData name="Dinos Charalambides" userId="d719340c3ddb3edf" providerId="LiveId" clId="{C9DDBD5F-9F37-47F7-95DD-137693D3B47E}" dt="2019-05-24T09:02:36.115" v="35" actId="14100"/>
          <ac:spMkLst>
            <pc:docMk/>
            <pc:sldMasterMk cId="0" sldId="2147483661"/>
            <ac:spMk id="3" creationId="{00000000-0000-0000-0000-000000000000}"/>
          </ac:spMkLst>
        </pc:spChg>
        <pc:picChg chg="del">
          <ac:chgData name="Dinos Charalambides" userId="d719340c3ddb3edf" providerId="LiveId" clId="{C9DDBD5F-9F37-47F7-95DD-137693D3B47E}" dt="2019-05-24T09:01:06.058" v="17" actId="478"/>
          <ac:picMkLst>
            <pc:docMk/>
            <pc:sldMasterMk cId="0" sldId="2147483661"/>
            <ac:picMk id="14" creationId="{00000000-0000-0000-0000-000000000000}"/>
          </ac:picMkLst>
        </pc:picChg>
        <pc:picChg chg="del">
          <ac:chgData name="Dinos Charalambides" userId="d719340c3ddb3edf" providerId="LiveId" clId="{C9DDBD5F-9F37-47F7-95DD-137693D3B47E}" dt="2019-05-24T09:01:04.219" v="16" actId="478"/>
          <ac:picMkLst>
            <pc:docMk/>
            <pc:sldMasterMk cId="0" sldId="2147483661"/>
            <ac:picMk id="16" creationId="{00000000-0000-0000-0000-000000000000}"/>
          </ac:picMkLst>
        </pc:picChg>
        <pc:sldLayoutChg chg="del">
          <pc:chgData name="Dinos Charalambides" userId="d719340c3ddb3edf" providerId="LiveId" clId="{C9DDBD5F-9F37-47F7-95DD-137693D3B47E}" dt="2019-05-24T09:00:42.829" v="15" actId="2696"/>
          <pc:sldLayoutMkLst>
            <pc:docMk/>
            <pc:sldMasterMk cId="0" sldId="2147483661"/>
            <pc:sldLayoutMk cId="0" sldId="2147483663"/>
          </pc:sldLayoutMkLst>
        </pc:sldLayoutChg>
        <pc:sldLayoutChg chg="modSp">
          <pc:chgData name="Dinos Charalambides" userId="d719340c3ddb3edf" providerId="LiveId" clId="{C9DDBD5F-9F37-47F7-95DD-137693D3B47E}" dt="2019-05-24T09:02:44.938" v="36" actId="14100"/>
          <pc:sldLayoutMkLst>
            <pc:docMk/>
            <pc:sldMasterMk cId="0" sldId="2147483661"/>
            <pc:sldLayoutMk cId="0" sldId="2147483664"/>
          </pc:sldLayoutMkLst>
          <pc:spChg chg="mod">
            <ac:chgData name="Dinos Charalambides" userId="d719340c3ddb3edf" providerId="LiveId" clId="{C9DDBD5F-9F37-47F7-95DD-137693D3B47E}" dt="2019-05-24T09:02:44.938" v="36" actId="14100"/>
            <ac:spMkLst>
              <pc:docMk/>
              <pc:sldMasterMk cId="0" sldId="2147483661"/>
              <pc:sldLayoutMk cId="0" sldId="2147483664"/>
              <ac:spMk id="9" creationId="{00000000-0000-0000-0000-000000000000}"/>
            </ac:spMkLst>
          </pc:spChg>
        </pc:sldLayoutChg>
        <pc:sldLayoutChg chg="del">
          <pc:chgData name="Dinos Charalambides" userId="d719340c3ddb3edf" providerId="LiveId" clId="{C9DDBD5F-9F37-47F7-95DD-137693D3B47E}" dt="2019-05-24T09:00:40.082" v="14" actId="2696"/>
          <pc:sldLayoutMkLst>
            <pc:docMk/>
            <pc:sldMasterMk cId="0" sldId="2147483661"/>
            <pc:sldLayoutMk cId="0" sldId="2147483665"/>
          </pc:sldLayoutMkLst>
        </pc:sldLayoutChg>
        <pc:sldLayoutChg chg="del">
          <pc:chgData name="Dinos Charalambides" userId="d719340c3ddb3edf" providerId="LiveId" clId="{C9DDBD5F-9F37-47F7-95DD-137693D3B47E}" dt="2019-05-24T09:00:38.565" v="13" actId="2696"/>
          <pc:sldLayoutMkLst>
            <pc:docMk/>
            <pc:sldMasterMk cId="0" sldId="2147483661"/>
            <pc:sldLayoutMk cId="0" sldId="2147483666"/>
          </pc:sldLayoutMkLst>
        </pc:sldLayoutChg>
        <pc:sldLayoutChg chg="modSp">
          <pc:chgData name="Dinos Charalambides" userId="d719340c3ddb3edf" providerId="LiveId" clId="{C9DDBD5F-9F37-47F7-95DD-137693D3B47E}" dt="2019-05-24T09:02:57.853" v="38" actId="1076"/>
          <pc:sldLayoutMkLst>
            <pc:docMk/>
            <pc:sldMasterMk cId="0" sldId="2147483661"/>
            <pc:sldLayoutMk cId="0" sldId="2147483668"/>
          </pc:sldLayoutMkLst>
          <pc:spChg chg="mod">
            <ac:chgData name="Dinos Charalambides" userId="d719340c3ddb3edf" providerId="LiveId" clId="{C9DDBD5F-9F37-47F7-95DD-137693D3B47E}" dt="2019-05-24T09:02:57.853" v="38" actId="1076"/>
            <ac:spMkLst>
              <pc:docMk/>
              <pc:sldMasterMk cId="0" sldId="2147483661"/>
              <pc:sldLayoutMk cId="0" sldId="2147483668"/>
              <ac:spMk id="9" creationId="{00000000-0000-0000-0000-000000000000}"/>
            </ac:spMkLst>
          </pc:spChg>
          <pc:cxnChg chg="mod">
            <ac:chgData name="Dinos Charalambides" userId="d719340c3ddb3edf" providerId="LiveId" clId="{C9DDBD5F-9F37-47F7-95DD-137693D3B47E}" dt="2019-05-24T09:02:52.027" v="37" actId="1076"/>
            <ac:cxnSpMkLst>
              <pc:docMk/>
              <pc:sldMasterMk cId="0" sldId="2147483661"/>
              <pc:sldLayoutMk cId="0" sldId="2147483668"/>
              <ac:cxnSpMk id="10" creationId="{00000000-0000-0000-0000-000000000000}"/>
            </ac:cxnSpMkLst>
          </pc:cxnChg>
        </pc:sldLayoutChg>
        <pc:sldLayoutChg chg="del">
          <pc:chgData name="Dinos Charalambides" userId="d719340c3ddb3edf" providerId="LiveId" clId="{C9DDBD5F-9F37-47F7-95DD-137693D3B47E}" dt="2019-05-24T09:00:29.228" v="9" actId="2696"/>
          <pc:sldLayoutMkLst>
            <pc:docMk/>
            <pc:sldMasterMk cId="0" sldId="2147483661"/>
            <pc:sldLayoutMk cId="0" sldId="2147483670"/>
          </pc:sldLayoutMkLst>
        </pc:sldLayoutChg>
        <pc:sldLayoutChg chg="del">
          <pc:chgData name="Dinos Charalambides" userId="d719340c3ddb3edf" providerId="LiveId" clId="{C9DDBD5F-9F37-47F7-95DD-137693D3B47E}" dt="2019-05-24T09:00:34.247" v="12" actId="2696"/>
          <pc:sldLayoutMkLst>
            <pc:docMk/>
            <pc:sldMasterMk cId="0" sldId="2147483661"/>
            <pc:sldLayoutMk cId="0" sldId="2147483671"/>
          </pc:sldLayoutMkLst>
        </pc:sldLayoutChg>
        <pc:sldLayoutChg chg="del">
          <pc:chgData name="Dinos Charalambides" userId="d719340c3ddb3edf" providerId="LiveId" clId="{C9DDBD5F-9F37-47F7-95DD-137693D3B47E}" dt="2019-05-24T09:00:31.267" v="11" actId="2696"/>
          <pc:sldLayoutMkLst>
            <pc:docMk/>
            <pc:sldMasterMk cId="0" sldId="2147483661"/>
            <pc:sldLayoutMk cId="3740444802" sldId="2147483672"/>
          </pc:sldLayoutMkLst>
        </pc:sldLayoutChg>
        <pc:sldLayoutChg chg="del">
          <pc:chgData name="Dinos Charalambides" userId="d719340c3ddb3edf" providerId="LiveId" clId="{C9DDBD5F-9F37-47F7-95DD-137693D3B47E}" dt="2019-05-24T09:00:30.347" v="10" actId="2696"/>
          <pc:sldLayoutMkLst>
            <pc:docMk/>
            <pc:sldMasterMk cId="0" sldId="2147483661"/>
            <pc:sldLayoutMk cId="2591294237" sldId="2147483673"/>
          </pc:sldLayoutMkLst>
        </pc:sldLayoutChg>
      </pc:sldMasterChg>
      <pc:sldMasterChg chg="delSldLayout">
        <pc:chgData name="Dinos Charalambides" userId="d719340c3ddb3edf" providerId="LiveId" clId="{C9DDBD5F-9F37-47F7-95DD-137693D3B47E}" dt="2019-05-24T09:00:26.415" v="8" actId="2696"/>
        <pc:sldMasterMkLst>
          <pc:docMk/>
          <pc:sldMasterMk cId="3288503281" sldId="2147483674"/>
        </pc:sldMasterMkLst>
        <pc:sldLayoutChg chg="del">
          <pc:chgData name="Dinos Charalambides" userId="d719340c3ddb3edf" providerId="LiveId" clId="{C9DDBD5F-9F37-47F7-95DD-137693D3B47E}" dt="2019-05-24T09:00:26.415" v="8" actId="2696"/>
          <pc:sldLayoutMkLst>
            <pc:docMk/>
            <pc:sldMasterMk cId="3288503281" sldId="2147483674"/>
            <pc:sldLayoutMk cId="1495942074" sldId="2147483676"/>
          </pc:sldLayoutMkLst>
        </pc:sldLayoutChg>
        <pc:sldLayoutChg chg="del">
          <pc:chgData name="Dinos Charalambides" userId="d719340c3ddb3edf" providerId="LiveId" clId="{C9DDBD5F-9F37-47F7-95DD-137693D3B47E}" dt="2019-05-24T09:00:25.164" v="7" actId="2696"/>
          <pc:sldLayoutMkLst>
            <pc:docMk/>
            <pc:sldMasterMk cId="3288503281" sldId="2147483674"/>
            <pc:sldLayoutMk cId="2160665488" sldId="2147483677"/>
          </pc:sldLayoutMkLst>
        </pc:sldLayoutChg>
        <pc:sldLayoutChg chg="del">
          <pc:chgData name="Dinos Charalambides" userId="d719340c3ddb3edf" providerId="LiveId" clId="{C9DDBD5F-9F37-47F7-95DD-137693D3B47E}" dt="2019-05-24T09:00:23.803" v="6" actId="2696"/>
          <pc:sldLayoutMkLst>
            <pc:docMk/>
            <pc:sldMasterMk cId="3288503281" sldId="2147483674"/>
            <pc:sldLayoutMk cId="643511246" sldId="2147483678"/>
          </pc:sldLayoutMkLst>
        </pc:sldLayoutChg>
        <pc:sldLayoutChg chg="del">
          <pc:chgData name="Dinos Charalambides" userId="d719340c3ddb3edf" providerId="LiveId" clId="{C9DDBD5F-9F37-47F7-95DD-137693D3B47E}" dt="2019-05-24T09:00:20.410" v="5" actId="2696"/>
          <pc:sldLayoutMkLst>
            <pc:docMk/>
            <pc:sldMasterMk cId="3288503281" sldId="2147483674"/>
            <pc:sldLayoutMk cId="3173329340" sldId="2147483679"/>
          </pc:sldLayoutMkLst>
        </pc:sldLayoutChg>
        <pc:sldLayoutChg chg="del">
          <pc:chgData name="Dinos Charalambides" userId="d719340c3ddb3edf" providerId="LiveId" clId="{C9DDBD5F-9F37-47F7-95DD-137693D3B47E}" dt="2019-05-24T09:00:14.100" v="4" actId="2696"/>
          <pc:sldLayoutMkLst>
            <pc:docMk/>
            <pc:sldMasterMk cId="3288503281" sldId="2147483674"/>
            <pc:sldLayoutMk cId="1688433917" sldId="2147483681"/>
          </pc:sldLayoutMkLst>
        </pc:sldLayoutChg>
        <pc:sldLayoutChg chg="del">
          <pc:chgData name="Dinos Charalambides" userId="d719340c3ddb3edf" providerId="LiveId" clId="{C9DDBD5F-9F37-47F7-95DD-137693D3B47E}" dt="2019-05-24T09:00:10.749" v="2" actId="2696"/>
          <pc:sldLayoutMkLst>
            <pc:docMk/>
            <pc:sldMasterMk cId="3288503281" sldId="2147483674"/>
            <pc:sldLayoutMk cId="1473883215" sldId="2147483682"/>
          </pc:sldLayoutMkLst>
        </pc:sldLayoutChg>
        <pc:sldLayoutChg chg="del">
          <pc:chgData name="Dinos Charalambides" userId="d719340c3ddb3edf" providerId="LiveId" clId="{C9DDBD5F-9F37-47F7-95DD-137693D3B47E}" dt="2019-05-24T09:00:06.253" v="1" actId="2696"/>
          <pc:sldLayoutMkLst>
            <pc:docMk/>
            <pc:sldMasterMk cId="3288503281" sldId="2147483674"/>
            <pc:sldLayoutMk cId="1909104862" sldId="2147483683"/>
          </pc:sldLayoutMkLst>
        </pc:sldLayoutChg>
        <pc:sldLayoutChg chg="del">
          <pc:chgData name="Dinos Charalambides" userId="d719340c3ddb3edf" providerId="LiveId" clId="{C9DDBD5F-9F37-47F7-95DD-137693D3B47E}" dt="2019-05-24T09:00:02.049" v="0" actId="2696"/>
          <pc:sldLayoutMkLst>
            <pc:docMk/>
            <pc:sldMasterMk cId="3288503281" sldId="2147483674"/>
            <pc:sldLayoutMk cId="3203301833" sldId="2147483684"/>
          </pc:sldLayoutMkLst>
        </pc:sldLayoutChg>
        <pc:sldLayoutChg chg="del">
          <pc:chgData name="Dinos Charalambides" userId="d719340c3ddb3edf" providerId="LiveId" clId="{C9DDBD5F-9F37-47F7-95DD-137693D3B47E}" dt="2019-05-24T09:00:13.407" v="3" actId="2696"/>
          <pc:sldLayoutMkLst>
            <pc:docMk/>
            <pc:sldMasterMk cId="3288503281" sldId="2147483674"/>
            <pc:sldLayoutMk cId="4291266504" sldId="2147483685"/>
          </pc:sldLayoutMkLst>
        </pc:sldLayoutChg>
      </pc:sldMasterChg>
    </pc:docChg>
  </pc:docChgLst>
  <pc:docChgLst>
    <pc:chgData name="Dinos Charalambides" userId="d719340c3ddb3edf" providerId="LiveId" clId="{732F372F-6DBF-418E-8FEA-CE7E82CC9C6D}"/>
    <pc:docChg chg="undo custSel addSld delSld modSld sldOrd">
      <pc:chgData name="Dinos Charalambides" userId="d719340c3ddb3edf" providerId="LiveId" clId="{732F372F-6DBF-418E-8FEA-CE7E82CC9C6D}" dt="2019-05-22T13:35:10.650" v="1298" actId="20577"/>
      <pc:docMkLst>
        <pc:docMk/>
      </pc:docMkLst>
      <pc:sldChg chg="modSp">
        <pc:chgData name="Dinos Charalambides" userId="d719340c3ddb3edf" providerId="LiveId" clId="{732F372F-6DBF-418E-8FEA-CE7E82CC9C6D}" dt="2019-05-22T09:14:38.126" v="225" actId="20577"/>
        <pc:sldMkLst>
          <pc:docMk/>
          <pc:sldMk cId="629862004" sldId="454"/>
        </pc:sldMkLst>
        <pc:graphicFrameChg chg="mod modGraphic">
          <ac:chgData name="Dinos Charalambides" userId="d719340c3ddb3edf" providerId="LiveId" clId="{732F372F-6DBF-418E-8FEA-CE7E82CC9C6D}" dt="2019-05-22T09:14:38.126" v="225" actId="20577"/>
          <ac:graphicFrameMkLst>
            <pc:docMk/>
            <pc:sldMk cId="629862004" sldId="454"/>
            <ac:graphicFrameMk id="4" creationId="{0B0040FE-FB5D-4FEC-85CF-A2C2AB08E7D1}"/>
          </ac:graphicFrameMkLst>
        </pc:graphicFrameChg>
      </pc:sldChg>
      <pc:sldChg chg="addSp delSp modSp">
        <pc:chgData name="Dinos Charalambides" userId="d719340c3ddb3edf" providerId="LiveId" clId="{732F372F-6DBF-418E-8FEA-CE7E82CC9C6D}" dt="2019-05-22T09:18:44.053" v="252" actId="1076"/>
        <pc:sldMkLst>
          <pc:docMk/>
          <pc:sldMk cId="2294766600" sldId="455"/>
        </pc:sldMkLst>
        <pc:spChg chg="mod">
          <ac:chgData name="Dinos Charalambides" userId="d719340c3ddb3edf" providerId="LiveId" clId="{732F372F-6DBF-418E-8FEA-CE7E82CC9C6D}" dt="2019-05-22T09:16:54.421" v="248" actId="20577"/>
          <ac:spMkLst>
            <pc:docMk/>
            <pc:sldMk cId="2294766600" sldId="455"/>
            <ac:spMk id="5" creationId="{252B3B09-19E4-4CDC-9556-03AD7F5F24A6}"/>
          </ac:spMkLst>
        </pc:spChg>
        <pc:spChg chg="mod">
          <ac:chgData name="Dinos Charalambides" userId="d719340c3ddb3edf" providerId="LiveId" clId="{732F372F-6DBF-418E-8FEA-CE7E82CC9C6D}" dt="2019-05-22T08:54:43.428" v="183" actId="20577"/>
          <ac:spMkLst>
            <pc:docMk/>
            <pc:sldMk cId="2294766600" sldId="455"/>
            <ac:spMk id="8" creationId="{37E3B3EA-001B-4E94-9329-A593F297367D}"/>
          </ac:spMkLst>
        </pc:spChg>
        <pc:spChg chg="mod">
          <ac:chgData name="Dinos Charalambides" userId="d719340c3ddb3edf" providerId="LiveId" clId="{732F372F-6DBF-418E-8FEA-CE7E82CC9C6D}" dt="2019-05-22T08:54:04.460" v="153" actId="6549"/>
          <ac:spMkLst>
            <pc:docMk/>
            <pc:sldMk cId="2294766600" sldId="455"/>
            <ac:spMk id="14" creationId="{847C567C-DBC9-499A-8067-4A4DC7645DC7}"/>
          </ac:spMkLst>
        </pc:spChg>
        <pc:picChg chg="add del mod ord">
          <ac:chgData name="Dinos Charalambides" userId="d719340c3ddb3edf" providerId="LiveId" clId="{732F372F-6DBF-418E-8FEA-CE7E82CC9C6D}" dt="2019-05-22T09:16:48.438" v="238" actId="478"/>
          <ac:picMkLst>
            <pc:docMk/>
            <pc:sldMk cId="2294766600" sldId="455"/>
            <ac:picMk id="6" creationId="{D3BC6294-BC37-4E5C-B8B9-CBE6E09DD417}"/>
          </ac:picMkLst>
        </pc:picChg>
        <pc:picChg chg="del">
          <ac:chgData name="Dinos Charalambides" userId="d719340c3ddb3edf" providerId="LiveId" clId="{732F372F-6DBF-418E-8FEA-CE7E82CC9C6D}" dt="2019-05-22T09:13:02.971" v="195" actId="478"/>
          <ac:picMkLst>
            <pc:docMk/>
            <pc:sldMk cId="2294766600" sldId="455"/>
            <ac:picMk id="7" creationId="{23442687-3AB0-46FC-BB5A-77419825D9E1}"/>
          </ac:picMkLst>
        </pc:picChg>
        <pc:picChg chg="add mod ord">
          <ac:chgData name="Dinos Charalambides" userId="d719340c3ddb3edf" providerId="LiveId" clId="{732F372F-6DBF-418E-8FEA-CE7E82CC9C6D}" dt="2019-05-22T09:18:44.053" v="252" actId="1076"/>
          <ac:picMkLst>
            <pc:docMk/>
            <pc:sldMk cId="2294766600" sldId="455"/>
            <ac:picMk id="13" creationId="{D3EB9C6A-2696-45E5-82FF-D7EBDBDC0A67}"/>
          </ac:picMkLst>
        </pc:picChg>
      </pc:sldChg>
      <pc:sldChg chg="addSp delSp modSp">
        <pc:chgData name="Dinos Charalambides" userId="d719340c3ddb3edf" providerId="LiveId" clId="{732F372F-6DBF-418E-8FEA-CE7E82CC9C6D}" dt="2019-05-22T08:41:57.185" v="28" actId="1076"/>
        <pc:sldMkLst>
          <pc:docMk/>
          <pc:sldMk cId="1008913221" sldId="456"/>
        </pc:sldMkLst>
        <pc:spChg chg="mod">
          <ac:chgData name="Dinos Charalambides" userId="d719340c3ddb3edf" providerId="LiveId" clId="{732F372F-6DBF-418E-8FEA-CE7E82CC9C6D}" dt="2019-05-22T08:39:49.241" v="11" actId="1076"/>
          <ac:spMkLst>
            <pc:docMk/>
            <pc:sldMk cId="1008913221" sldId="456"/>
            <ac:spMk id="4" creationId="{35C0C646-244B-448B-B92A-E789E8F14B8A}"/>
          </ac:spMkLst>
        </pc:spChg>
        <pc:spChg chg="mod">
          <ac:chgData name="Dinos Charalambides" userId="d719340c3ddb3edf" providerId="LiveId" clId="{732F372F-6DBF-418E-8FEA-CE7E82CC9C6D}" dt="2019-05-22T08:39:43.582" v="10" actId="1076"/>
          <ac:spMkLst>
            <pc:docMk/>
            <pc:sldMk cId="1008913221" sldId="456"/>
            <ac:spMk id="5" creationId="{49F7F1AA-C232-41E6-BE00-EB9B440500D3}"/>
          </ac:spMkLst>
        </pc:spChg>
        <pc:picChg chg="add mod">
          <ac:chgData name="Dinos Charalambides" userId="d719340c3ddb3edf" providerId="LiveId" clId="{732F372F-6DBF-418E-8FEA-CE7E82CC9C6D}" dt="2019-05-22T08:41:57.185" v="28" actId="1076"/>
          <ac:picMkLst>
            <pc:docMk/>
            <pc:sldMk cId="1008913221" sldId="456"/>
            <ac:picMk id="8" creationId="{E05FA263-C33D-4098-BAFE-9FB7F45DF919}"/>
          </ac:picMkLst>
        </pc:picChg>
        <pc:picChg chg="add mod ord">
          <ac:chgData name="Dinos Charalambides" userId="d719340c3ddb3edf" providerId="LiveId" clId="{732F372F-6DBF-418E-8FEA-CE7E82CC9C6D}" dt="2019-05-22T08:41:45.488" v="27" actId="1036"/>
          <ac:picMkLst>
            <pc:docMk/>
            <pc:sldMk cId="1008913221" sldId="456"/>
            <ac:picMk id="11" creationId="{D97BC3B4-9E23-4891-86EE-00D0529BF658}"/>
          </ac:picMkLst>
        </pc:picChg>
        <pc:picChg chg="del">
          <ac:chgData name="Dinos Charalambides" userId="d719340c3ddb3edf" providerId="LiveId" clId="{732F372F-6DBF-418E-8FEA-CE7E82CC9C6D}" dt="2019-05-22T08:33:41.797" v="1" actId="478"/>
          <ac:picMkLst>
            <pc:docMk/>
            <pc:sldMk cId="1008913221" sldId="456"/>
            <ac:picMk id="16" creationId="{D13D39A9-2FED-4B68-862B-D167D60F014F}"/>
          </ac:picMkLst>
        </pc:picChg>
        <pc:picChg chg="del">
          <ac:chgData name="Dinos Charalambides" userId="d719340c3ddb3edf" providerId="LiveId" clId="{732F372F-6DBF-418E-8FEA-CE7E82CC9C6D}" dt="2019-05-22T08:33:35.047" v="0" actId="478"/>
          <ac:picMkLst>
            <pc:docMk/>
            <pc:sldMk cId="1008913221" sldId="456"/>
            <ac:picMk id="18" creationId="{196EA568-55C7-4E54-AA10-73383CA85F93}"/>
          </ac:picMkLst>
        </pc:picChg>
        <pc:picChg chg="mod">
          <ac:chgData name="Dinos Charalambides" userId="d719340c3ddb3edf" providerId="LiveId" clId="{732F372F-6DBF-418E-8FEA-CE7E82CC9C6D}" dt="2019-05-22T08:41:12.004" v="20" actId="1076"/>
          <ac:picMkLst>
            <pc:docMk/>
            <pc:sldMk cId="1008913221" sldId="456"/>
            <ac:picMk id="34" creationId="{F67B8E44-0F1F-46FC-8E55-87D9C999D70A}"/>
          </ac:picMkLst>
        </pc:picChg>
        <pc:picChg chg="mod">
          <ac:chgData name="Dinos Charalambides" userId="d719340c3ddb3edf" providerId="LiveId" clId="{732F372F-6DBF-418E-8FEA-CE7E82CC9C6D}" dt="2019-05-22T08:41:12.947" v="21" actId="1076"/>
          <ac:picMkLst>
            <pc:docMk/>
            <pc:sldMk cId="1008913221" sldId="456"/>
            <ac:picMk id="54" creationId="{506004CC-22F3-4DD3-B724-BFDE185F2EE4}"/>
          </ac:picMkLst>
        </pc:picChg>
      </pc:sldChg>
      <pc:sldChg chg="modSp modAnim">
        <pc:chgData name="Dinos Charalambides" userId="d719340c3ddb3edf" providerId="LiveId" clId="{732F372F-6DBF-418E-8FEA-CE7E82CC9C6D}" dt="2019-05-22T09:35:06.185" v="473" actId="20577"/>
        <pc:sldMkLst>
          <pc:docMk/>
          <pc:sldMk cId="3488628941" sldId="459"/>
        </pc:sldMkLst>
        <pc:spChg chg="mod">
          <ac:chgData name="Dinos Charalambides" userId="d719340c3ddb3edf" providerId="LiveId" clId="{732F372F-6DBF-418E-8FEA-CE7E82CC9C6D}" dt="2019-05-22T09:35:06.185" v="473" actId="20577"/>
          <ac:spMkLst>
            <pc:docMk/>
            <pc:sldMk cId="3488628941" sldId="459"/>
            <ac:spMk id="4" creationId="{EADD7259-3FF1-469D-93CF-F9D68EB7D06E}"/>
          </ac:spMkLst>
        </pc:spChg>
        <pc:spChg chg="mod">
          <ac:chgData name="Dinos Charalambides" userId="d719340c3ddb3edf" providerId="LiveId" clId="{732F372F-6DBF-418E-8FEA-CE7E82CC9C6D}" dt="2019-05-22T09:19:15.129" v="253"/>
          <ac:spMkLst>
            <pc:docMk/>
            <pc:sldMk cId="3488628941" sldId="459"/>
            <ac:spMk id="5" creationId="{252B3B09-19E4-4CDC-9556-03AD7F5F24A6}"/>
          </ac:spMkLst>
        </pc:spChg>
        <pc:spChg chg="mod">
          <ac:chgData name="Dinos Charalambides" userId="d719340c3ddb3edf" providerId="LiveId" clId="{732F372F-6DBF-418E-8FEA-CE7E82CC9C6D}" dt="2019-05-22T09:20:44.373" v="279" actId="20577"/>
          <ac:spMkLst>
            <pc:docMk/>
            <pc:sldMk cId="3488628941" sldId="459"/>
            <ac:spMk id="10" creationId="{DB0FF632-8D9F-4F6E-A849-F65A7397CDBB}"/>
          </ac:spMkLst>
        </pc:spChg>
      </pc:sldChg>
      <pc:sldChg chg="addSp delSp modSp">
        <pc:chgData name="Dinos Charalambides" userId="d719340c3ddb3edf" providerId="LiveId" clId="{732F372F-6DBF-418E-8FEA-CE7E82CC9C6D}" dt="2019-05-22T10:31:06.139" v="562" actId="14100"/>
        <pc:sldMkLst>
          <pc:docMk/>
          <pc:sldMk cId="3250179938" sldId="460"/>
        </pc:sldMkLst>
        <pc:spChg chg="mod">
          <ac:chgData name="Dinos Charalambides" userId="d719340c3ddb3edf" providerId="LiveId" clId="{732F372F-6DBF-418E-8FEA-CE7E82CC9C6D}" dt="2019-05-22T10:15:50.025" v="553" actId="255"/>
          <ac:spMkLst>
            <pc:docMk/>
            <pc:sldMk cId="3250179938" sldId="460"/>
            <ac:spMk id="4" creationId="{3D1089B9-6779-43EC-B575-0F44D24548C5}"/>
          </ac:spMkLst>
        </pc:spChg>
        <pc:spChg chg="del">
          <ac:chgData name="Dinos Charalambides" userId="d719340c3ddb3edf" providerId="LiveId" clId="{732F372F-6DBF-418E-8FEA-CE7E82CC9C6D}" dt="2019-05-22T10:13:33.050" v="526" actId="478"/>
          <ac:spMkLst>
            <pc:docMk/>
            <pc:sldMk cId="3250179938" sldId="460"/>
            <ac:spMk id="5" creationId="{252B3B09-19E4-4CDC-9556-03AD7F5F24A6}"/>
          </ac:spMkLst>
        </pc:spChg>
        <pc:spChg chg="add">
          <ac:chgData name="Dinos Charalambides" userId="d719340c3ddb3edf" providerId="LiveId" clId="{732F372F-6DBF-418E-8FEA-CE7E82CC9C6D}" dt="2019-05-22T10:13:34.179" v="527"/>
          <ac:spMkLst>
            <pc:docMk/>
            <pc:sldMk cId="3250179938" sldId="460"/>
            <ac:spMk id="8" creationId="{AF52BF0B-2E4A-4409-A071-CDCD0CA0F3F8}"/>
          </ac:spMkLst>
        </pc:spChg>
        <pc:picChg chg="del">
          <ac:chgData name="Dinos Charalambides" userId="d719340c3ddb3edf" providerId="LiveId" clId="{732F372F-6DBF-418E-8FEA-CE7E82CC9C6D}" dt="2019-05-22T10:27:59.948" v="554" actId="478"/>
          <ac:picMkLst>
            <pc:docMk/>
            <pc:sldMk cId="3250179938" sldId="460"/>
            <ac:picMk id="9" creationId="{C9EE943D-1AD2-4188-B850-2F056D16FAB1}"/>
          </ac:picMkLst>
        </pc:picChg>
        <pc:picChg chg="add del mod">
          <ac:chgData name="Dinos Charalambides" userId="d719340c3ddb3edf" providerId="LiveId" clId="{732F372F-6DBF-418E-8FEA-CE7E82CC9C6D}" dt="2019-05-22T10:28:15.012" v="558" actId="478"/>
          <ac:picMkLst>
            <pc:docMk/>
            <pc:sldMk cId="3250179938" sldId="460"/>
            <ac:picMk id="10" creationId="{30E7AE2B-6311-40C4-8A72-AFE43FB69805}"/>
          </ac:picMkLst>
        </pc:picChg>
        <pc:picChg chg="add mod">
          <ac:chgData name="Dinos Charalambides" userId="d719340c3ddb3edf" providerId="LiveId" clId="{732F372F-6DBF-418E-8FEA-CE7E82CC9C6D}" dt="2019-05-22T10:31:06.139" v="562" actId="14100"/>
          <ac:picMkLst>
            <pc:docMk/>
            <pc:sldMk cId="3250179938" sldId="460"/>
            <ac:picMk id="12" creationId="{4A469907-A92D-4FCE-9D23-52D2F4C3C300}"/>
          </ac:picMkLst>
        </pc:picChg>
      </pc:sldChg>
      <pc:sldChg chg="delSp modSp delAnim">
        <pc:chgData name="Dinos Charalambides" userId="d719340c3ddb3edf" providerId="LiveId" clId="{732F372F-6DBF-418E-8FEA-CE7E82CC9C6D}" dt="2019-05-22T11:54:46.920" v="687" actId="1076"/>
        <pc:sldMkLst>
          <pc:docMk/>
          <pc:sldMk cId="400647168" sldId="462"/>
        </pc:sldMkLst>
        <pc:spChg chg="mod">
          <ac:chgData name="Dinos Charalambides" userId="d719340c3ddb3edf" providerId="LiveId" clId="{732F372F-6DBF-418E-8FEA-CE7E82CC9C6D}" dt="2019-05-22T11:54:46.920" v="687" actId="1076"/>
          <ac:spMkLst>
            <pc:docMk/>
            <pc:sldMk cId="400647168" sldId="462"/>
            <ac:spMk id="4" creationId="{19EC3224-3772-4BF2-AC3D-2775DF68EED5}"/>
          </ac:spMkLst>
        </pc:spChg>
        <pc:spChg chg="mod">
          <ac:chgData name="Dinos Charalambides" userId="d719340c3ddb3edf" providerId="LiveId" clId="{732F372F-6DBF-418E-8FEA-CE7E82CC9C6D}" dt="2019-05-22T11:54:31.840" v="685" actId="1076"/>
          <ac:spMkLst>
            <pc:docMk/>
            <pc:sldMk cId="400647168" sldId="462"/>
            <ac:spMk id="5" creationId="{252B3B09-19E4-4CDC-9556-03AD7F5F24A6}"/>
          </ac:spMkLst>
        </pc:spChg>
        <pc:spChg chg="del">
          <ac:chgData name="Dinos Charalambides" userId="d719340c3ddb3edf" providerId="LiveId" clId="{732F372F-6DBF-418E-8FEA-CE7E82CC9C6D}" dt="2019-05-22T11:48:19.985" v="650" actId="478"/>
          <ac:spMkLst>
            <pc:docMk/>
            <pc:sldMk cId="400647168" sldId="462"/>
            <ac:spMk id="6" creationId="{130A49EC-8523-471F-9911-76FB8F2EAE9E}"/>
          </ac:spMkLst>
        </pc:spChg>
        <pc:picChg chg="del">
          <ac:chgData name="Dinos Charalambides" userId="d719340c3ddb3edf" providerId="LiveId" clId="{732F372F-6DBF-418E-8FEA-CE7E82CC9C6D}" dt="2019-05-22T11:48:28.636" v="652" actId="478"/>
          <ac:picMkLst>
            <pc:docMk/>
            <pc:sldMk cId="400647168" sldId="462"/>
            <ac:picMk id="8" creationId="{2FB7C17B-F68B-47F5-97EF-E665D7D5DFB5}"/>
          </ac:picMkLst>
        </pc:picChg>
        <pc:picChg chg="del">
          <ac:chgData name="Dinos Charalambides" userId="d719340c3ddb3edf" providerId="LiveId" clId="{732F372F-6DBF-418E-8FEA-CE7E82CC9C6D}" dt="2019-05-22T11:48:22.377" v="651" actId="478"/>
          <ac:picMkLst>
            <pc:docMk/>
            <pc:sldMk cId="400647168" sldId="462"/>
            <ac:picMk id="18" creationId="{BEE236AA-D758-4488-8D01-15CFC862D65E}"/>
          </ac:picMkLst>
        </pc:picChg>
      </pc:sldChg>
      <pc:sldChg chg="addSp delSp modSp">
        <pc:chgData name="Dinos Charalambides" userId="d719340c3ddb3edf" providerId="LiveId" clId="{732F372F-6DBF-418E-8FEA-CE7E82CC9C6D}" dt="2019-05-22T10:13:01.557" v="525" actId="1076"/>
        <pc:sldMkLst>
          <pc:docMk/>
          <pc:sldMk cId="1477308605" sldId="463"/>
        </pc:sldMkLst>
        <pc:spChg chg="mod">
          <ac:chgData name="Dinos Charalambides" userId="d719340c3ddb3edf" providerId="LiveId" clId="{732F372F-6DBF-418E-8FEA-CE7E82CC9C6D}" dt="2019-05-22T09:36:12.459" v="474"/>
          <ac:spMkLst>
            <pc:docMk/>
            <pc:sldMk cId="1477308605" sldId="463"/>
            <ac:spMk id="5" creationId="{252B3B09-19E4-4CDC-9556-03AD7F5F24A6}"/>
          </ac:spMkLst>
        </pc:spChg>
        <pc:spChg chg="mod">
          <ac:chgData name="Dinos Charalambides" userId="d719340c3ddb3edf" providerId="LiveId" clId="{732F372F-6DBF-418E-8FEA-CE7E82CC9C6D}" dt="2019-05-22T10:13:01.557" v="525" actId="1076"/>
          <ac:spMkLst>
            <pc:docMk/>
            <pc:sldMk cId="1477308605" sldId="463"/>
            <ac:spMk id="6" creationId="{B52CA32F-196D-45E0-A7D4-1243030BB8D9}"/>
          </ac:spMkLst>
        </pc:spChg>
        <pc:picChg chg="del">
          <ac:chgData name="Dinos Charalambides" userId="d719340c3ddb3edf" providerId="LiveId" clId="{732F372F-6DBF-418E-8FEA-CE7E82CC9C6D}" dt="2019-05-22T10:11:54.052" v="497" actId="478"/>
          <ac:picMkLst>
            <pc:docMk/>
            <pc:sldMk cId="1477308605" sldId="463"/>
            <ac:picMk id="7" creationId="{1E165C18-A918-47F2-9B7F-0F4A65763FB2}"/>
          </ac:picMkLst>
        </pc:picChg>
        <pc:picChg chg="add mod ord">
          <ac:chgData name="Dinos Charalambides" userId="d719340c3ddb3edf" providerId="LiveId" clId="{732F372F-6DBF-418E-8FEA-CE7E82CC9C6D}" dt="2019-05-22T10:12:55.076" v="524" actId="1036"/>
          <ac:picMkLst>
            <pc:docMk/>
            <pc:sldMk cId="1477308605" sldId="463"/>
            <ac:picMk id="8" creationId="{48C5D6B8-3B58-4E0C-9870-E4A3DED4058F}"/>
          </ac:picMkLst>
        </pc:picChg>
      </pc:sldChg>
      <pc:sldChg chg="addSp delSp modSp">
        <pc:chgData name="Dinos Charalambides" userId="d719340c3ddb3edf" providerId="LiveId" clId="{732F372F-6DBF-418E-8FEA-CE7E82CC9C6D}" dt="2019-05-22T12:21:03.694" v="834" actId="1076"/>
        <pc:sldMkLst>
          <pc:docMk/>
          <pc:sldMk cId="3512134272" sldId="465"/>
        </pc:sldMkLst>
        <pc:spChg chg="mod">
          <ac:chgData name="Dinos Charalambides" userId="d719340c3ddb3edf" providerId="LiveId" clId="{732F372F-6DBF-418E-8FEA-CE7E82CC9C6D}" dt="2019-05-22T12:11:39.889" v="755" actId="20577"/>
          <ac:spMkLst>
            <pc:docMk/>
            <pc:sldMk cId="3512134272" sldId="465"/>
            <ac:spMk id="5" creationId="{252B3B09-19E4-4CDC-9556-03AD7F5F24A6}"/>
          </ac:spMkLst>
        </pc:spChg>
        <pc:spChg chg="add del mod">
          <ac:chgData name="Dinos Charalambides" userId="d719340c3ddb3edf" providerId="LiveId" clId="{732F372F-6DBF-418E-8FEA-CE7E82CC9C6D}" dt="2019-05-22T12:21:03.694" v="834" actId="1076"/>
          <ac:spMkLst>
            <pc:docMk/>
            <pc:sldMk cId="3512134272" sldId="465"/>
            <ac:spMk id="9" creationId="{1F78BC7A-66F9-468F-8B73-D4DC64DFABF8}"/>
          </ac:spMkLst>
        </pc:spChg>
        <pc:spChg chg="del mod">
          <ac:chgData name="Dinos Charalambides" userId="d719340c3ddb3edf" providerId="LiveId" clId="{732F372F-6DBF-418E-8FEA-CE7E82CC9C6D}" dt="2019-05-22T12:09:01.635" v="722" actId="478"/>
          <ac:spMkLst>
            <pc:docMk/>
            <pc:sldMk cId="3512134272" sldId="465"/>
            <ac:spMk id="13" creationId="{C78342AC-37A9-43D6-8306-C97DEB8BD969}"/>
          </ac:spMkLst>
        </pc:spChg>
        <pc:spChg chg="del">
          <ac:chgData name="Dinos Charalambides" userId="d719340c3ddb3edf" providerId="LiveId" clId="{732F372F-6DBF-418E-8FEA-CE7E82CC9C6D}" dt="2019-05-22T12:08:58.403" v="720" actId="478"/>
          <ac:spMkLst>
            <pc:docMk/>
            <pc:sldMk cId="3512134272" sldId="465"/>
            <ac:spMk id="14" creationId="{026FDF64-59A7-45E7-96BA-AF4AF7794B78}"/>
          </ac:spMkLst>
        </pc:spChg>
        <pc:spChg chg="mod">
          <ac:chgData name="Dinos Charalambides" userId="d719340c3ddb3edf" providerId="LiveId" clId="{732F372F-6DBF-418E-8FEA-CE7E82CC9C6D}" dt="2019-05-22T12:14:40.114" v="781" actId="164"/>
          <ac:spMkLst>
            <pc:docMk/>
            <pc:sldMk cId="3512134272" sldId="465"/>
            <ac:spMk id="15" creationId="{8D98F144-02DF-48A1-96EC-002D95C41D31}"/>
          </ac:spMkLst>
        </pc:spChg>
        <pc:spChg chg="add del mod">
          <ac:chgData name="Dinos Charalambides" userId="d719340c3ddb3edf" providerId="LiveId" clId="{732F372F-6DBF-418E-8FEA-CE7E82CC9C6D}" dt="2019-05-22T12:20:00.032" v="813"/>
          <ac:spMkLst>
            <pc:docMk/>
            <pc:sldMk cId="3512134272" sldId="465"/>
            <ac:spMk id="17" creationId="{9A9E27B1-33A3-4AC7-B397-AE3914C71A61}"/>
          </ac:spMkLst>
        </pc:spChg>
        <pc:spChg chg="add mod">
          <ac:chgData name="Dinos Charalambides" userId="d719340c3ddb3edf" providerId="LiveId" clId="{732F372F-6DBF-418E-8FEA-CE7E82CC9C6D}" dt="2019-05-22T12:20:38.247" v="831" actId="1076"/>
          <ac:spMkLst>
            <pc:docMk/>
            <pc:sldMk cId="3512134272" sldId="465"/>
            <ac:spMk id="18" creationId="{7D01EEE2-3680-443A-8DE7-8C5A2877E331}"/>
          </ac:spMkLst>
        </pc:spChg>
        <pc:grpChg chg="add mod">
          <ac:chgData name="Dinos Charalambides" userId="d719340c3ddb3edf" providerId="LiveId" clId="{732F372F-6DBF-418E-8FEA-CE7E82CC9C6D}" dt="2019-05-22T12:15:16.212" v="782" actId="1076"/>
          <ac:grpSpMkLst>
            <pc:docMk/>
            <pc:sldMk cId="3512134272" sldId="465"/>
            <ac:grpSpMk id="16" creationId="{F13685E8-58E7-4993-9407-4EA338854DEA}"/>
          </ac:grpSpMkLst>
        </pc:grpChg>
        <pc:picChg chg="del">
          <ac:chgData name="Dinos Charalambides" userId="d719340c3ddb3edf" providerId="LiveId" clId="{732F372F-6DBF-418E-8FEA-CE7E82CC9C6D}" dt="2019-05-22T12:07:01.697" v="694" actId="478"/>
          <ac:picMkLst>
            <pc:docMk/>
            <pc:sldMk cId="3512134272" sldId="465"/>
            <ac:picMk id="4" creationId="{C51DC743-46E1-4F75-90D2-D758F7DA4DAE}"/>
          </ac:picMkLst>
        </pc:picChg>
        <pc:picChg chg="del">
          <ac:chgData name="Dinos Charalambides" userId="d719340c3ddb3edf" providerId="LiveId" clId="{732F372F-6DBF-418E-8FEA-CE7E82CC9C6D}" dt="2019-05-22T12:08:54.336" v="719" actId="478"/>
          <ac:picMkLst>
            <pc:docMk/>
            <pc:sldMk cId="3512134272" sldId="465"/>
            <ac:picMk id="7" creationId="{AF8A3724-D59E-4265-9460-32F42E2DB3D2}"/>
          </ac:picMkLst>
        </pc:picChg>
        <pc:picChg chg="add mod">
          <ac:chgData name="Dinos Charalambides" userId="d719340c3ddb3edf" providerId="LiveId" clId="{732F372F-6DBF-418E-8FEA-CE7E82CC9C6D}" dt="2019-05-22T12:14:40.114" v="781" actId="164"/>
          <ac:picMkLst>
            <pc:docMk/>
            <pc:sldMk cId="3512134272" sldId="465"/>
            <ac:picMk id="8" creationId="{AEBC0956-ADF7-418E-8CD5-024949B8F5AD}"/>
          </ac:picMkLst>
        </pc:picChg>
        <pc:picChg chg="del mod">
          <ac:chgData name="Dinos Charalambides" userId="d719340c3ddb3edf" providerId="LiveId" clId="{732F372F-6DBF-418E-8FEA-CE7E82CC9C6D}" dt="2019-05-22T12:08:59.482" v="721" actId="478"/>
          <ac:picMkLst>
            <pc:docMk/>
            <pc:sldMk cId="3512134272" sldId="465"/>
            <ac:picMk id="10" creationId="{4C317B5B-3C0E-4550-9F5D-581CEC9A664F}"/>
          </ac:picMkLst>
        </pc:picChg>
        <pc:picChg chg="del">
          <ac:chgData name="Dinos Charalambides" userId="d719340c3ddb3edf" providerId="LiveId" clId="{732F372F-6DBF-418E-8FEA-CE7E82CC9C6D}" dt="2019-05-22T11:54:59.977" v="688" actId="478"/>
          <ac:picMkLst>
            <pc:docMk/>
            <pc:sldMk cId="3512134272" sldId="465"/>
            <ac:picMk id="11" creationId="{3BD9C79B-CEEC-4F07-8A31-DBBF2799E0B3}"/>
          </ac:picMkLst>
        </pc:picChg>
        <pc:picChg chg="del">
          <ac:chgData name="Dinos Charalambides" userId="d719340c3ddb3edf" providerId="LiveId" clId="{732F372F-6DBF-418E-8FEA-CE7E82CC9C6D}" dt="2019-05-22T11:55:01.403" v="689" actId="478"/>
          <ac:picMkLst>
            <pc:docMk/>
            <pc:sldMk cId="3512134272" sldId="465"/>
            <ac:picMk id="12" creationId="{7F870761-1D79-4E4D-AB48-1A9C762B6704}"/>
          </ac:picMkLst>
        </pc:picChg>
      </pc:sldChg>
      <pc:sldChg chg="modSp">
        <pc:chgData name="Dinos Charalambides" userId="d719340c3ddb3edf" providerId="LiveId" clId="{732F372F-6DBF-418E-8FEA-CE7E82CC9C6D}" dt="2019-05-22T11:28:54.040" v="608" actId="20577"/>
        <pc:sldMkLst>
          <pc:docMk/>
          <pc:sldMk cId="3540880419" sldId="466"/>
        </pc:sldMkLst>
        <pc:spChg chg="mod">
          <ac:chgData name="Dinos Charalambides" userId="d719340c3ddb3edf" providerId="LiveId" clId="{732F372F-6DBF-418E-8FEA-CE7E82CC9C6D}" dt="2019-05-22T11:28:54.040" v="608" actId="20577"/>
          <ac:spMkLst>
            <pc:docMk/>
            <pc:sldMk cId="3540880419" sldId="466"/>
            <ac:spMk id="4" creationId="{E061ED9C-943B-4139-A0FB-0F6826E7F343}"/>
          </ac:spMkLst>
        </pc:spChg>
        <pc:spChg chg="mod">
          <ac:chgData name="Dinos Charalambides" userId="d719340c3ddb3edf" providerId="LiveId" clId="{732F372F-6DBF-418E-8FEA-CE7E82CC9C6D}" dt="2019-05-22T11:26:39.640" v="570" actId="20577"/>
          <ac:spMkLst>
            <pc:docMk/>
            <pc:sldMk cId="3540880419" sldId="466"/>
            <ac:spMk id="5" creationId="{252B3B09-19E4-4CDC-9556-03AD7F5F24A6}"/>
          </ac:spMkLst>
        </pc:spChg>
      </pc:sldChg>
      <pc:sldChg chg="addSp modSp">
        <pc:chgData name="Dinos Charalambides" userId="d719340c3ddb3edf" providerId="LiveId" clId="{732F372F-6DBF-418E-8FEA-CE7E82CC9C6D}" dt="2019-05-22T13:23:09.327" v="1167" actId="1076"/>
        <pc:sldMkLst>
          <pc:docMk/>
          <pc:sldMk cId="354451717" sldId="467"/>
        </pc:sldMkLst>
        <pc:spChg chg="mod">
          <ac:chgData name="Dinos Charalambides" userId="d719340c3ddb3edf" providerId="LiveId" clId="{732F372F-6DBF-418E-8FEA-CE7E82CC9C6D}" dt="2019-05-22T13:12:29.665" v="1118" actId="255"/>
          <ac:spMkLst>
            <pc:docMk/>
            <pc:sldMk cId="354451717" sldId="467"/>
            <ac:spMk id="5" creationId="{252B3B09-19E4-4CDC-9556-03AD7F5F24A6}"/>
          </ac:spMkLst>
        </pc:spChg>
        <pc:spChg chg="mod">
          <ac:chgData name="Dinos Charalambides" userId="d719340c3ddb3edf" providerId="LiveId" clId="{732F372F-6DBF-418E-8FEA-CE7E82CC9C6D}" dt="2019-05-22T13:23:04.993" v="1165" actId="1076"/>
          <ac:spMkLst>
            <pc:docMk/>
            <pc:sldMk cId="354451717" sldId="467"/>
            <ac:spMk id="6" creationId="{F2C954D9-D673-4CAE-8851-EA19C8563C84}"/>
          </ac:spMkLst>
        </pc:spChg>
        <pc:picChg chg="add mod">
          <ac:chgData name="Dinos Charalambides" userId="d719340c3ddb3edf" providerId="LiveId" clId="{732F372F-6DBF-418E-8FEA-CE7E82CC9C6D}" dt="2019-05-22T13:23:09.327" v="1167" actId="1076"/>
          <ac:picMkLst>
            <pc:docMk/>
            <pc:sldMk cId="354451717" sldId="467"/>
            <ac:picMk id="7" creationId="{834E6C95-F297-4299-86F0-7EAC5E0C0522}"/>
          </ac:picMkLst>
        </pc:picChg>
      </pc:sldChg>
      <pc:sldChg chg="addSp delSp modSp">
        <pc:chgData name="Dinos Charalambides" userId="d719340c3ddb3edf" providerId="LiveId" clId="{732F372F-6DBF-418E-8FEA-CE7E82CC9C6D}" dt="2019-05-22T13:24:36.309" v="1179" actId="20577"/>
        <pc:sldMkLst>
          <pc:docMk/>
          <pc:sldMk cId="896031927" sldId="468"/>
        </pc:sldMkLst>
        <pc:spChg chg="mod">
          <ac:chgData name="Dinos Charalambides" userId="d719340c3ddb3edf" providerId="LiveId" clId="{732F372F-6DBF-418E-8FEA-CE7E82CC9C6D}" dt="2019-05-22T13:24:36.309" v="1179" actId="20577"/>
          <ac:spMkLst>
            <pc:docMk/>
            <pc:sldMk cId="896031927" sldId="468"/>
            <ac:spMk id="5" creationId="{252B3B09-19E4-4CDC-9556-03AD7F5F24A6}"/>
          </ac:spMkLst>
        </pc:spChg>
        <pc:spChg chg="mod">
          <ac:chgData name="Dinos Charalambides" userId="d719340c3ddb3edf" providerId="LiveId" clId="{732F372F-6DBF-418E-8FEA-CE7E82CC9C6D}" dt="2019-05-22T13:23:23.444" v="1171" actId="1076"/>
          <ac:spMkLst>
            <pc:docMk/>
            <pc:sldMk cId="896031927" sldId="468"/>
            <ac:spMk id="6" creationId="{F2C954D9-D673-4CAE-8851-EA19C8563C84}"/>
          </ac:spMkLst>
        </pc:spChg>
        <pc:picChg chg="add del mod">
          <ac:chgData name="Dinos Charalambides" userId="d719340c3ddb3edf" providerId="LiveId" clId="{732F372F-6DBF-418E-8FEA-CE7E82CC9C6D}" dt="2019-05-22T13:20:42.820" v="1157" actId="478"/>
          <ac:picMkLst>
            <pc:docMk/>
            <pc:sldMk cId="896031927" sldId="468"/>
            <ac:picMk id="7" creationId="{CFF91F5D-7398-4271-BC03-4ACC5CE1928E}"/>
          </ac:picMkLst>
        </pc:picChg>
        <pc:picChg chg="add mod">
          <ac:chgData name="Dinos Charalambides" userId="d719340c3ddb3edf" providerId="LiveId" clId="{732F372F-6DBF-418E-8FEA-CE7E82CC9C6D}" dt="2019-05-22T13:23:18.141" v="1169" actId="1076"/>
          <ac:picMkLst>
            <pc:docMk/>
            <pc:sldMk cId="896031927" sldId="468"/>
            <ac:picMk id="9" creationId="{C08D6842-5DC3-43B7-810E-8D99462E0A54}"/>
          </ac:picMkLst>
        </pc:picChg>
      </pc:sldChg>
      <pc:sldChg chg="modSp">
        <pc:chgData name="Dinos Charalambides" userId="d719340c3ddb3edf" providerId="LiveId" clId="{732F372F-6DBF-418E-8FEA-CE7E82CC9C6D}" dt="2019-05-22T13:12:08.106" v="1115" actId="20577"/>
        <pc:sldMkLst>
          <pc:docMk/>
          <pc:sldMk cId="27644353" sldId="469"/>
        </pc:sldMkLst>
        <pc:spChg chg="mod">
          <ac:chgData name="Dinos Charalambides" userId="d719340c3ddb3edf" providerId="LiveId" clId="{732F372F-6DBF-418E-8FEA-CE7E82CC9C6D}" dt="2019-05-22T13:12:08.106" v="1115" actId="20577"/>
          <ac:spMkLst>
            <pc:docMk/>
            <pc:sldMk cId="27644353" sldId="469"/>
            <ac:spMk id="5" creationId="{252B3B09-19E4-4CDC-9556-03AD7F5F24A6}"/>
          </ac:spMkLst>
        </pc:spChg>
      </pc:sldChg>
      <pc:sldChg chg="modSp">
        <pc:chgData name="Dinos Charalambides" userId="d719340c3ddb3edf" providerId="LiveId" clId="{732F372F-6DBF-418E-8FEA-CE7E82CC9C6D}" dt="2019-05-22T13:01:49.721" v="1063" actId="1076"/>
        <pc:sldMkLst>
          <pc:docMk/>
          <pc:sldMk cId="600384044" sldId="470"/>
        </pc:sldMkLst>
        <pc:spChg chg="mod">
          <ac:chgData name="Dinos Charalambides" userId="d719340c3ddb3edf" providerId="LiveId" clId="{732F372F-6DBF-418E-8FEA-CE7E82CC9C6D}" dt="2019-05-22T13:00:16.283" v="1053" actId="20577"/>
          <ac:spMkLst>
            <pc:docMk/>
            <pc:sldMk cId="600384044" sldId="470"/>
            <ac:spMk id="5" creationId="{252B3B09-19E4-4CDC-9556-03AD7F5F24A6}"/>
          </ac:spMkLst>
        </pc:spChg>
        <pc:spChg chg="mod">
          <ac:chgData name="Dinos Charalambides" userId="d719340c3ddb3edf" providerId="LiveId" clId="{732F372F-6DBF-418E-8FEA-CE7E82CC9C6D}" dt="2019-05-22T13:01:49.721" v="1063" actId="1076"/>
          <ac:spMkLst>
            <pc:docMk/>
            <pc:sldMk cId="600384044" sldId="470"/>
            <ac:spMk id="7" creationId="{6BEEB31C-A427-4823-B88D-7AC26E7791A5}"/>
          </ac:spMkLst>
        </pc:spChg>
        <pc:picChg chg="mod">
          <ac:chgData name="Dinos Charalambides" userId="d719340c3ddb3edf" providerId="LiveId" clId="{732F372F-6DBF-418E-8FEA-CE7E82CC9C6D}" dt="2019-05-22T13:00:33.144" v="1056" actId="14100"/>
          <ac:picMkLst>
            <pc:docMk/>
            <pc:sldMk cId="600384044" sldId="470"/>
            <ac:picMk id="6" creationId="{3EC39C61-4839-4528-B985-DD75B60E9DA6}"/>
          </ac:picMkLst>
        </pc:picChg>
      </pc:sldChg>
      <pc:sldChg chg="addSp delSp modSp">
        <pc:chgData name="Dinos Charalambides" userId="d719340c3ddb3edf" providerId="LiveId" clId="{732F372F-6DBF-418E-8FEA-CE7E82CC9C6D}" dt="2019-05-22T13:27:18.911" v="1208" actId="1076"/>
        <pc:sldMkLst>
          <pc:docMk/>
          <pc:sldMk cId="2675078266" sldId="472"/>
        </pc:sldMkLst>
        <pc:spChg chg="mod">
          <ac:chgData name="Dinos Charalambides" userId="d719340c3ddb3edf" providerId="LiveId" clId="{732F372F-6DBF-418E-8FEA-CE7E82CC9C6D}" dt="2019-05-22T13:25:17.714" v="1183" actId="1076"/>
          <ac:spMkLst>
            <pc:docMk/>
            <pc:sldMk cId="2675078266" sldId="472"/>
            <ac:spMk id="5" creationId="{252B3B09-19E4-4CDC-9556-03AD7F5F24A6}"/>
          </ac:spMkLst>
        </pc:spChg>
        <pc:spChg chg="mod">
          <ac:chgData name="Dinos Charalambides" userId="d719340c3ddb3edf" providerId="LiveId" clId="{732F372F-6DBF-418E-8FEA-CE7E82CC9C6D}" dt="2019-05-22T13:27:03.976" v="1204" actId="14100"/>
          <ac:spMkLst>
            <pc:docMk/>
            <pc:sldMk cId="2675078266" sldId="472"/>
            <ac:spMk id="6" creationId="{F2C954D9-D673-4CAE-8851-EA19C8563C84}"/>
          </ac:spMkLst>
        </pc:spChg>
        <pc:spChg chg="add del">
          <ac:chgData name="Dinos Charalambides" userId="d719340c3ddb3edf" providerId="LiveId" clId="{732F372F-6DBF-418E-8FEA-CE7E82CC9C6D}" dt="2019-05-22T13:26:53.647" v="1197"/>
          <ac:spMkLst>
            <pc:docMk/>
            <pc:sldMk cId="2675078266" sldId="472"/>
            <ac:spMk id="8" creationId="{27921B06-B717-4B14-A89C-345D1D40FFA3}"/>
          </ac:spMkLst>
        </pc:spChg>
        <pc:spChg chg="add del">
          <ac:chgData name="Dinos Charalambides" userId="d719340c3ddb3edf" providerId="LiveId" clId="{732F372F-6DBF-418E-8FEA-CE7E82CC9C6D}" dt="2019-05-22T13:26:55.983" v="1201"/>
          <ac:spMkLst>
            <pc:docMk/>
            <pc:sldMk cId="2675078266" sldId="472"/>
            <ac:spMk id="9" creationId="{8DF6A96D-F6DE-4A99-8B3F-EA0F7047D132}"/>
          </ac:spMkLst>
        </pc:spChg>
        <pc:spChg chg="add mod">
          <ac:chgData name="Dinos Charalambides" userId="d719340c3ddb3edf" providerId="LiveId" clId="{732F372F-6DBF-418E-8FEA-CE7E82CC9C6D}" dt="2019-05-22T13:27:10.194" v="1205" actId="1076"/>
          <ac:spMkLst>
            <pc:docMk/>
            <pc:sldMk cId="2675078266" sldId="472"/>
            <ac:spMk id="10" creationId="{B4428447-BFBD-4285-A530-925C9880B50D}"/>
          </ac:spMkLst>
        </pc:spChg>
        <pc:picChg chg="add mod">
          <ac:chgData name="Dinos Charalambides" userId="d719340c3ddb3edf" providerId="LiveId" clId="{732F372F-6DBF-418E-8FEA-CE7E82CC9C6D}" dt="2019-05-22T13:27:18.911" v="1208" actId="1076"/>
          <ac:picMkLst>
            <pc:docMk/>
            <pc:sldMk cId="2675078266" sldId="472"/>
            <ac:picMk id="7" creationId="{60B8CD14-11D9-44CF-854C-8602BB31DE6F}"/>
          </ac:picMkLst>
        </pc:picChg>
      </pc:sldChg>
      <pc:sldChg chg="addSp modSp">
        <pc:chgData name="Dinos Charalambides" userId="d719340c3ddb3edf" providerId="LiveId" clId="{732F372F-6DBF-418E-8FEA-CE7E82CC9C6D}" dt="2019-05-22T13:30:15.012" v="1233" actId="313"/>
        <pc:sldMkLst>
          <pc:docMk/>
          <pc:sldMk cId="3193220261" sldId="473"/>
        </pc:sldMkLst>
        <pc:spChg chg="mod">
          <ac:chgData name="Dinos Charalambides" userId="d719340c3ddb3edf" providerId="LiveId" clId="{732F372F-6DBF-418E-8FEA-CE7E82CC9C6D}" dt="2019-05-22T13:28:48.833" v="1221"/>
          <ac:spMkLst>
            <pc:docMk/>
            <pc:sldMk cId="3193220261" sldId="473"/>
            <ac:spMk id="5" creationId="{252B3B09-19E4-4CDC-9556-03AD7F5F24A6}"/>
          </ac:spMkLst>
        </pc:spChg>
        <pc:spChg chg="mod">
          <ac:chgData name="Dinos Charalambides" userId="d719340c3ddb3edf" providerId="LiveId" clId="{732F372F-6DBF-418E-8FEA-CE7E82CC9C6D}" dt="2019-05-22T13:30:15.012" v="1233" actId="313"/>
          <ac:spMkLst>
            <pc:docMk/>
            <pc:sldMk cId="3193220261" sldId="473"/>
            <ac:spMk id="6" creationId="{F2C954D9-D673-4CAE-8851-EA19C8563C84}"/>
          </ac:spMkLst>
        </pc:spChg>
        <pc:picChg chg="add mod ord">
          <ac:chgData name="Dinos Charalambides" userId="d719340c3ddb3edf" providerId="LiveId" clId="{732F372F-6DBF-418E-8FEA-CE7E82CC9C6D}" dt="2019-05-22T13:29:50.054" v="1231" actId="167"/>
          <ac:picMkLst>
            <pc:docMk/>
            <pc:sldMk cId="3193220261" sldId="473"/>
            <ac:picMk id="7" creationId="{A8479DAF-E4EE-4650-9E6F-A520A718F5EC}"/>
          </ac:picMkLst>
        </pc:picChg>
      </pc:sldChg>
      <pc:sldChg chg="addSp modSp">
        <pc:chgData name="Dinos Charalambides" userId="d719340c3ddb3edf" providerId="LiveId" clId="{732F372F-6DBF-418E-8FEA-CE7E82CC9C6D}" dt="2019-05-22T13:32:17" v="1243" actId="1076"/>
        <pc:sldMkLst>
          <pc:docMk/>
          <pc:sldMk cId="2959618487" sldId="474"/>
        </pc:sldMkLst>
        <pc:spChg chg="mod">
          <ac:chgData name="Dinos Charalambides" userId="d719340c3ddb3edf" providerId="LiveId" clId="{732F372F-6DBF-418E-8FEA-CE7E82CC9C6D}" dt="2019-05-22T13:31:21.151" v="1235" actId="14100"/>
          <ac:spMkLst>
            <pc:docMk/>
            <pc:sldMk cId="2959618487" sldId="474"/>
            <ac:spMk id="5" creationId="{252B3B09-19E4-4CDC-9556-03AD7F5F24A6}"/>
          </ac:spMkLst>
        </pc:spChg>
        <pc:spChg chg="mod">
          <ac:chgData name="Dinos Charalambides" userId="d719340c3ddb3edf" providerId="LiveId" clId="{732F372F-6DBF-418E-8FEA-CE7E82CC9C6D}" dt="2019-05-22T13:31:47.485" v="1239" actId="1076"/>
          <ac:spMkLst>
            <pc:docMk/>
            <pc:sldMk cId="2959618487" sldId="474"/>
            <ac:spMk id="6" creationId="{F2C954D9-D673-4CAE-8851-EA19C8563C84}"/>
          </ac:spMkLst>
        </pc:spChg>
        <pc:picChg chg="add mod">
          <ac:chgData name="Dinos Charalambides" userId="d719340c3ddb3edf" providerId="LiveId" clId="{732F372F-6DBF-418E-8FEA-CE7E82CC9C6D}" dt="2019-05-22T13:32:17" v="1243" actId="1076"/>
          <ac:picMkLst>
            <pc:docMk/>
            <pc:sldMk cId="2959618487" sldId="474"/>
            <ac:picMk id="7" creationId="{F1C3D8D6-A990-43C4-8204-FA7F96477907}"/>
          </ac:picMkLst>
        </pc:picChg>
      </pc:sldChg>
      <pc:sldChg chg="addSp delSp modSp">
        <pc:chgData name="Dinos Charalambides" userId="d719340c3ddb3edf" providerId="LiveId" clId="{732F372F-6DBF-418E-8FEA-CE7E82CC9C6D}" dt="2019-05-22T13:34:56.926" v="1282" actId="1076"/>
        <pc:sldMkLst>
          <pc:docMk/>
          <pc:sldMk cId="2843931780" sldId="475"/>
        </pc:sldMkLst>
        <pc:spChg chg="mod">
          <ac:chgData name="Dinos Charalambides" userId="d719340c3ddb3edf" providerId="LiveId" clId="{732F372F-6DBF-418E-8FEA-CE7E82CC9C6D}" dt="2019-05-22T13:33:07.284" v="1259"/>
          <ac:spMkLst>
            <pc:docMk/>
            <pc:sldMk cId="2843931780" sldId="475"/>
            <ac:spMk id="5" creationId="{252B3B09-19E4-4CDC-9556-03AD7F5F24A6}"/>
          </ac:spMkLst>
        </pc:spChg>
        <pc:spChg chg="mod">
          <ac:chgData name="Dinos Charalambides" userId="d719340c3ddb3edf" providerId="LiveId" clId="{732F372F-6DBF-418E-8FEA-CE7E82CC9C6D}" dt="2019-05-22T13:34:30.633" v="1271" actId="14100"/>
          <ac:spMkLst>
            <pc:docMk/>
            <pc:sldMk cId="2843931780" sldId="475"/>
            <ac:spMk id="6" creationId="{F2C954D9-D673-4CAE-8851-EA19C8563C84}"/>
          </ac:spMkLst>
        </pc:spChg>
        <pc:spChg chg="add del">
          <ac:chgData name="Dinos Charalambides" userId="d719340c3ddb3edf" providerId="LiveId" clId="{732F372F-6DBF-418E-8FEA-CE7E82CC9C6D}" dt="2019-05-22T13:34:36.086" v="1273"/>
          <ac:spMkLst>
            <pc:docMk/>
            <pc:sldMk cId="2843931780" sldId="475"/>
            <ac:spMk id="8" creationId="{56E3AA29-B7E2-4E95-82E5-15B753EA7A98}"/>
          </ac:spMkLst>
        </pc:spChg>
        <pc:spChg chg="add del">
          <ac:chgData name="Dinos Charalambides" userId="d719340c3ddb3edf" providerId="LiveId" clId="{732F372F-6DBF-418E-8FEA-CE7E82CC9C6D}" dt="2019-05-22T13:34:38.265" v="1275"/>
          <ac:spMkLst>
            <pc:docMk/>
            <pc:sldMk cId="2843931780" sldId="475"/>
            <ac:spMk id="9" creationId="{AB1A7C7B-A119-46F3-94C3-B57A81745E40}"/>
          </ac:spMkLst>
        </pc:spChg>
        <pc:spChg chg="add mod">
          <ac:chgData name="Dinos Charalambides" userId="d719340c3ddb3edf" providerId="LiveId" clId="{732F372F-6DBF-418E-8FEA-CE7E82CC9C6D}" dt="2019-05-22T13:34:49.279" v="1279" actId="1076"/>
          <ac:spMkLst>
            <pc:docMk/>
            <pc:sldMk cId="2843931780" sldId="475"/>
            <ac:spMk id="10" creationId="{EFB019D5-C7B4-452B-B02C-1F0DBED2E902}"/>
          </ac:spMkLst>
        </pc:spChg>
        <pc:picChg chg="add mod">
          <ac:chgData name="Dinos Charalambides" userId="d719340c3ddb3edf" providerId="LiveId" clId="{732F372F-6DBF-418E-8FEA-CE7E82CC9C6D}" dt="2019-05-22T13:34:56.926" v="1282" actId="1076"/>
          <ac:picMkLst>
            <pc:docMk/>
            <pc:sldMk cId="2843931780" sldId="475"/>
            <ac:picMk id="7" creationId="{4A53F84C-5F33-4A4E-B102-4A91800E366D}"/>
          </ac:picMkLst>
        </pc:picChg>
      </pc:sldChg>
      <pc:sldChg chg="modSp">
        <pc:chgData name="Dinos Charalambides" userId="d719340c3ddb3edf" providerId="LiveId" clId="{732F372F-6DBF-418E-8FEA-CE7E82CC9C6D}" dt="2019-05-22T13:11:42.246" v="1088"/>
        <pc:sldMkLst>
          <pc:docMk/>
          <pc:sldMk cId="1472295776" sldId="479"/>
        </pc:sldMkLst>
        <pc:spChg chg="mod">
          <ac:chgData name="Dinos Charalambides" userId="d719340c3ddb3edf" providerId="LiveId" clId="{732F372F-6DBF-418E-8FEA-CE7E82CC9C6D}" dt="2019-05-22T13:11:42.246" v="1088"/>
          <ac:spMkLst>
            <pc:docMk/>
            <pc:sldMk cId="1472295776" sldId="479"/>
            <ac:spMk id="5" creationId="{252B3B09-19E4-4CDC-9556-03AD7F5F24A6}"/>
          </ac:spMkLst>
        </pc:spChg>
      </pc:sldChg>
      <pc:sldChg chg="modSp">
        <pc:chgData name="Dinos Charalambides" userId="d719340c3ddb3edf" providerId="LiveId" clId="{732F372F-6DBF-418E-8FEA-CE7E82CC9C6D}" dt="2019-05-22T13:10:58.764" v="1087"/>
        <pc:sldMkLst>
          <pc:docMk/>
          <pc:sldMk cId="1757633769" sldId="480"/>
        </pc:sldMkLst>
        <pc:spChg chg="mod">
          <ac:chgData name="Dinos Charalambides" userId="d719340c3ddb3edf" providerId="LiveId" clId="{732F372F-6DBF-418E-8FEA-CE7E82CC9C6D}" dt="2019-05-22T13:10:11.858" v="1069" actId="14100"/>
          <ac:spMkLst>
            <pc:docMk/>
            <pc:sldMk cId="1757633769" sldId="480"/>
            <ac:spMk id="4" creationId="{EECBD427-24FE-402F-8A3A-BB08A5BE769F}"/>
          </ac:spMkLst>
        </pc:spChg>
        <pc:spChg chg="mod">
          <ac:chgData name="Dinos Charalambides" userId="d719340c3ddb3edf" providerId="LiveId" clId="{732F372F-6DBF-418E-8FEA-CE7E82CC9C6D}" dt="2019-05-22T13:10:58.764" v="1087"/>
          <ac:spMkLst>
            <pc:docMk/>
            <pc:sldMk cId="1757633769" sldId="480"/>
            <ac:spMk id="5" creationId="{252B3B09-19E4-4CDC-9556-03AD7F5F24A6}"/>
          </ac:spMkLst>
        </pc:spChg>
        <pc:spChg chg="mod">
          <ac:chgData name="Dinos Charalambides" userId="d719340c3ddb3edf" providerId="LiveId" clId="{732F372F-6DBF-418E-8FEA-CE7E82CC9C6D}" dt="2019-05-22T13:03:55.127" v="1064"/>
          <ac:spMkLst>
            <pc:docMk/>
            <pc:sldMk cId="1757633769" sldId="480"/>
            <ac:spMk id="10" creationId="{A313DC6D-30C8-4482-BAD4-F156F2DC9846}"/>
          </ac:spMkLst>
        </pc:spChg>
        <pc:spChg chg="mod">
          <ac:chgData name="Dinos Charalambides" userId="d719340c3ddb3edf" providerId="LiveId" clId="{732F372F-6DBF-418E-8FEA-CE7E82CC9C6D}" dt="2019-05-22T13:04:55.033" v="1065"/>
          <ac:spMkLst>
            <pc:docMk/>
            <pc:sldMk cId="1757633769" sldId="480"/>
            <ac:spMk id="11" creationId="{1C68E670-2B3C-4FCC-BF9E-14B1A9DDB40A}"/>
          </ac:spMkLst>
        </pc:spChg>
      </pc:sldChg>
      <pc:sldChg chg="addSp delSp">
        <pc:chgData name="Dinos Charalambides" userId="d719340c3ddb3edf" providerId="LiveId" clId="{732F372F-6DBF-418E-8FEA-CE7E82CC9C6D}" dt="2019-05-22T13:24:05.743" v="1175"/>
        <pc:sldMkLst>
          <pc:docMk/>
          <pc:sldMk cId="2736802952" sldId="482"/>
        </pc:sldMkLst>
        <pc:spChg chg="add del">
          <ac:chgData name="Dinos Charalambides" userId="d719340c3ddb3edf" providerId="LiveId" clId="{732F372F-6DBF-418E-8FEA-CE7E82CC9C6D}" dt="2019-05-22T13:23:58.195" v="1174"/>
          <ac:spMkLst>
            <pc:docMk/>
            <pc:sldMk cId="2736802952" sldId="482"/>
            <ac:spMk id="4" creationId="{E781884D-3326-41D0-9E75-9ABE584682BA}"/>
          </ac:spMkLst>
        </pc:spChg>
        <pc:spChg chg="del">
          <ac:chgData name="Dinos Charalambides" userId="d719340c3ddb3edf" providerId="LiveId" clId="{732F372F-6DBF-418E-8FEA-CE7E82CC9C6D}" dt="2019-05-22T13:23:52.478" v="1172" actId="478"/>
          <ac:spMkLst>
            <pc:docMk/>
            <pc:sldMk cId="2736802952" sldId="482"/>
            <ac:spMk id="5" creationId="{252B3B09-19E4-4CDC-9556-03AD7F5F24A6}"/>
          </ac:spMkLst>
        </pc:spChg>
        <pc:spChg chg="add">
          <ac:chgData name="Dinos Charalambides" userId="d719340c3ddb3edf" providerId="LiveId" clId="{732F372F-6DBF-418E-8FEA-CE7E82CC9C6D}" dt="2019-05-22T13:24:05.743" v="1175"/>
          <ac:spMkLst>
            <pc:docMk/>
            <pc:sldMk cId="2736802952" sldId="482"/>
            <ac:spMk id="7" creationId="{7FED2006-15E9-4A9E-907A-AEB82527D477}"/>
          </ac:spMkLst>
        </pc:spChg>
      </pc:sldChg>
      <pc:sldChg chg="addSp delSp modSp">
        <pc:chgData name="Dinos Charalambides" userId="d719340c3ddb3edf" providerId="LiveId" clId="{732F372F-6DBF-418E-8FEA-CE7E82CC9C6D}" dt="2019-05-22T13:24:29.691" v="1178" actId="20577"/>
        <pc:sldMkLst>
          <pc:docMk/>
          <pc:sldMk cId="3251921678" sldId="483"/>
        </pc:sldMkLst>
        <pc:spChg chg="del">
          <ac:chgData name="Dinos Charalambides" userId="d719340c3ddb3edf" providerId="LiveId" clId="{732F372F-6DBF-418E-8FEA-CE7E82CC9C6D}" dt="2019-05-22T13:24:25.356" v="1177" actId="478"/>
          <ac:spMkLst>
            <pc:docMk/>
            <pc:sldMk cId="3251921678" sldId="483"/>
            <ac:spMk id="5" creationId="{252B3B09-19E4-4CDC-9556-03AD7F5F24A6}"/>
          </ac:spMkLst>
        </pc:spChg>
        <pc:spChg chg="add mod">
          <ac:chgData name="Dinos Charalambides" userId="d719340c3ddb3edf" providerId="LiveId" clId="{732F372F-6DBF-418E-8FEA-CE7E82CC9C6D}" dt="2019-05-22T13:24:29.691" v="1178" actId="20577"/>
          <ac:spMkLst>
            <pc:docMk/>
            <pc:sldMk cId="3251921678" sldId="483"/>
            <ac:spMk id="6" creationId="{D8B173DC-F32A-4CDE-9A08-BC5819E33250}"/>
          </ac:spMkLst>
        </pc:spChg>
      </pc:sldChg>
      <pc:sldChg chg="modSp">
        <pc:chgData name="Dinos Charalambides" userId="d719340c3ddb3edf" providerId="LiveId" clId="{732F372F-6DBF-418E-8FEA-CE7E82CC9C6D}" dt="2019-05-22T13:27:39.002" v="1220" actId="20577"/>
        <pc:sldMkLst>
          <pc:docMk/>
          <pc:sldMk cId="3290903318" sldId="484"/>
        </pc:sldMkLst>
        <pc:spChg chg="mod">
          <ac:chgData name="Dinos Charalambides" userId="d719340c3ddb3edf" providerId="LiveId" clId="{732F372F-6DBF-418E-8FEA-CE7E82CC9C6D}" dt="2019-05-22T13:27:39.002" v="1220" actId="20577"/>
          <ac:spMkLst>
            <pc:docMk/>
            <pc:sldMk cId="3290903318" sldId="484"/>
            <ac:spMk id="5" creationId="{252B3B09-19E4-4CDC-9556-03AD7F5F24A6}"/>
          </ac:spMkLst>
        </pc:spChg>
      </pc:sldChg>
      <pc:sldChg chg="addSp delSp">
        <pc:chgData name="Dinos Charalambides" userId="d719340c3ddb3edf" providerId="LiveId" clId="{732F372F-6DBF-418E-8FEA-CE7E82CC9C6D}" dt="2019-05-22T13:32:34.893" v="1245"/>
        <pc:sldMkLst>
          <pc:docMk/>
          <pc:sldMk cId="1341433531" sldId="485"/>
        </pc:sldMkLst>
        <pc:spChg chg="del">
          <ac:chgData name="Dinos Charalambides" userId="d719340c3ddb3edf" providerId="LiveId" clId="{732F372F-6DBF-418E-8FEA-CE7E82CC9C6D}" dt="2019-05-22T13:32:33.636" v="1244" actId="478"/>
          <ac:spMkLst>
            <pc:docMk/>
            <pc:sldMk cId="1341433531" sldId="485"/>
            <ac:spMk id="5" creationId="{252B3B09-19E4-4CDC-9556-03AD7F5F24A6}"/>
          </ac:spMkLst>
        </pc:spChg>
        <pc:spChg chg="add">
          <ac:chgData name="Dinos Charalambides" userId="d719340c3ddb3edf" providerId="LiveId" clId="{732F372F-6DBF-418E-8FEA-CE7E82CC9C6D}" dt="2019-05-22T13:32:34.893" v="1245"/>
          <ac:spMkLst>
            <pc:docMk/>
            <pc:sldMk cId="1341433531" sldId="485"/>
            <ac:spMk id="6" creationId="{34EF4495-CF80-458D-9E51-A1F21011524E}"/>
          </ac:spMkLst>
        </pc:spChg>
      </pc:sldChg>
      <pc:sldChg chg="modSp">
        <pc:chgData name="Dinos Charalambides" userId="d719340c3ddb3edf" providerId="LiveId" clId="{732F372F-6DBF-418E-8FEA-CE7E82CC9C6D}" dt="2019-05-22T13:32:51.556" v="1258" actId="20577"/>
        <pc:sldMkLst>
          <pc:docMk/>
          <pc:sldMk cId="2834742037" sldId="486"/>
        </pc:sldMkLst>
        <pc:spChg chg="mod">
          <ac:chgData name="Dinos Charalambides" userId="d719340c3ddb3edf" providerId="LiveId" clId="{732F372F-6DBF-418E-8FEA-CE7E82CC9C6D}" dt="2019-05-22T13:32:51.556" v="1258" actId="20577"/>
          <ac:spMkLst>
            <pc:docMk/>
            <pc:sldMk cId="2834742037" sldId="486"/>
            <ac:spMk id="5" creationId="{252B3B09-19E4-4CDC-9556-03AD7F5F24A6}"/>
          </ac:spMkLst>
        </pc:spChg>
      </pc:sldChg>
      <pc:sldChg chg="modSp">
        <pc:chgData name="Dinos Charalambides" userId="d719340c3ddb3edf" providerId="LiveId" clId="{732F372F-6DBF-418E-8FEA-CE7E82CC9C6D}" dt="2019-05-22T13:35:10.650" v="1298" actId="20577"/>
        <pc:sldMkLst>
          <pc:docMk/>
          <pc:sldMk cId="229319059" sldId="487"/>
        </pc:sldMkLst>
        <pc:spChg chg="mod">
          <ac:chgData name="Dinos Charalambides" userId="d719340c3ddb3edf" providerId="LiveId" clId="{732F372F-6DBF-418E-8FEA-CE7E82CC9C6D}" dt="2019-05-22T13:35:10.650" v="1298" actId="20577"/>
          <ac:spMkLst>
            <pc:docMk/>
            <pc:sldMk cId="229319059" sldId="487"/>
            <ac:spMk id="5" creationId="{252B3B09-19E4-4CDC-9556-03AD7F5F24A6}"/>
          </ac:spMkLst>
        </pc:spChg>
      </pc:sldChg>
      <pc:sldChg chg="addSp delSp modSp add ord">
        <pc:chgData name="Dinos Charalambides" userId="d719340c3ddb3edf" providerId="LiveId" clId="{732F372F-6DBF-418E-8FEA-CE7E82CC9C6D}" dt="2019-05-22T12:59:35.707" v="1025" actId="1076"/>
        <pc:sldMkLst>
          <pc:docMk/>
          <pc:sldMk cId="830066981" sldId="488"/>
        </pc:sldMkLst>
        <pc:spChg chg="del">
          <ac:chgData name="Dinos Charalambides" userId="d719340c3ddb3edf" providerId="LiveId" clId="{732F372F-6DBF-418E-8FEA-CE7E82CC9C6D}" dt="2019-05-22T11:52:38.083" v="666" actId="478"/>
          <ac:spMkLst>
            <pc:docMk/>
            <pc:sldMk cId="830066981" sldId="488"/>
            <ac:spMk id="4" creationId="{19EC3224-3772-4BF2-AC3D-2775DF68EED5}"/>
          </ac:spMkLst>
        </pc:spChg>
        <pc:spChg chg="mod">
          <ac:chgData name="Dinos Charalambides" userId="d719340c3ddb3edf" providerId="LiveId" clId="{732F372F-6DBF-418E-8FEA-CE7E82CC9C6D}" dt="2019-05-22T12:59:23.031" v="1021" actId="1076"/>
          <ac:spMkLst>
            <pc:docMk/>
            <pc:sldMk cId="830066981" sldId="488"/>
            <ac:spMk id="6" creationId="{130A49EC-8523-471F-9911-76FB8F2EAE9E}"/>
          </ac:spMkLst>
        </pc:spChg>
        <pc:picChg chg="add mod">
          <ac:chgData name="Dinos Charalambides" userId="d719340c3ddb3edf" providerId="LiveId" clId="{732F372F-6DBF-418E-8FEA-CE7E82CC9C6D}" dt="2019-05-22T12:59:35.707" v="1025" actId="1076"/>
          <ac:picMkLst>
            <pc:docMk/>
            <pc:sldMk cId="830066981" sldId="488"/>
            <ac:picMk id="7" creationId="{D065BA3B-1455-48FC-9238-35C9177AF26F}"/>
          </ac:picMkLst>
        </pc:picChg>
        <pc:picChg chg="mod">
          <ac:chgData name="Dinos Charalambides" userId="d719340c3ddb3edf" providerId="LiveId" clId="{732F372F-6DBF-418E-8FEA-CE7E82CC9C6D}" dt="2019-05-22T12:59:30.748" v="1023" actId="1076"/>
          <ac:picMkLst>
            <pc:docMk/>
            <pc:sldMk cId="830066981" sldId="488"/>
            <ac:picMk id="18" creationId="{BEE236AA-D758-4488-8D01-15CFC862D65E}"/>
          </ac:picMkLst>
        </pc:picChg>
      </pc:sldChg>
      <pc:sldChg chg="addSp delSp modSp add ord">
        <pc:chgData name="Dinos Charalambides" userId="d719340c3ddb3edf" providerId="LiveId" clId="{732F372F-6DBF-418E-8FEA-CE7E82CC9C6D}" dt="2019-05-22T12:38:35.888" v="967" actId="1076"/>
        <pc:sldMkLst>
          <pc:docMk/>
          <pc:sldMk cId="68308424" sldId="489"/>
        </pc:sldMkLst>
        <pc:spChg chg="add del">
          <ac:chgData name="Dinos Charalambides" userId="d719340c3ddb3edf" providerId="LiveId" clId="{732F372F-6DBF-418E-8FEA-CE7E82CC9C6D}" dt="2019-05-22T12:23:46.866" v="844"/>
          <ac:spMkLst>
            <pc:docMk/>
            <pc:sldMk cId="68308424" sldId="489"/>
            <ac:spMk id="4" creationId="{EA5CA995-BE91-4C38-A69E-2D7601B43E2F}"/>
          </ac:spMkLst>
        </pc:spChg>
        <pc:spChg chg="del">
          <ac:chgData name="Dinos Charalambides" userId="d719340c3ddb3edf" providerId="LiveId" clId="{732F372F-6DBF-418E-8FEA-CE7E82CC9C6D}" dt="2019-05-22T12:25:38.403" v="878" actId="478"/>
          <ac:spMkLst>
            <pc:docMk/>
            <pc:sldMk cId="68308424" sldId="489"/>
            <ac:spMk id="5" creationId="{252B3B09-19E4-4CDC-9556-03AD7F5F24A6}"/>
          </ac:spMkLst>
        </pc:spChg>
        <pc:spChg chg="add del">
          <ac:chgData name="Dinos Charalambides" userId="d719340c3ddb3edf" providerId="LiveId" clId="{732F372F-6DBF-418E-8FEA-CE7E82CC9C6D}" dt="2019-05-22T12:23:58.720" v="848" actId="478"/>
          <ac:spMkLst>
            <pc:docMk/>
            <pc:sldMk cId="68308424" sldId="489"/>
            <ac:spMk id="6" creationId="{CD05AC1B-4D3D-4C99-9B01-863F261F616F}"/>
          </ac:spMkLst>
        </pc:spChg>
        <pc:spChg chg="add del">
          <ac:chgData name="Dinos Charalambides" userId="d719340c3ddb3edf" providerId="LiveId" clId="{732F372F-6DBF-418E-8FEA-CE7E82CC9C6D}" dt="2019-05-22T12:23:54.992" v="847"/>
          <ac:spMkLst>
            <pc:docMk/>
            <pc:sldMk cId="68308424" sldId="489"/>
            <ac:spMk id="8" creationId="{D02150CA-CF5C-424A-8089-6D3B716C56A4}"/>
          </ac:spMkLst>
        </pc:spChg>
        <pc:spChg chg="del">
          <ac:chgData name="Dinos Charalambides" userId="d719340c3ddb3edf" providerId="LiveId" clId="{732F372F-6DBF-418E-8FEA-CE7E82CC9C6D}" dt="2019-05-22T12:23:28.008" v="839" actId="478"/>
          <ac:spMkLst>
            <pc:docMk/>
            <pc:sldMk cId="68308424" sldId="489"/>
            <ac:spMk id="13" creationId="{C78342AC-37A9-43D6-8306-C97DEB8BD969}"/>
          </ac:spMkLst>
        </pc:spChg>
        <pc:spChg chg="mod">
          <ac:chgData name="Dinos Charalambides" userId="d719340c3ddb3edf" providerId="LiveId" clId="{732F372F-6DBF-418E-8FEA-CE7E82CC9C6D}" dt="2019-05-22T12:33:01.656" v="954" actId="1076"/>
          <ac:spMkLst>
            <pc:docMk/>
            <pc:sldMk cId="68308424" sldId="489"/>
            <ac:spMk id="14" creationId="{026FDF64-59A7-45E7-96BA-AF4AF7794B78}"/>
          </ac:spMkLst>
        </pc:spChg>
        <pc:spChg chg="del">
          <ac:chgData name="Dinos Charalambides" userId="d719340c3ddb3edf" providerId="LiveId" clId="{732F372F-6DBF-418E-8FEA-CE7E82CC9C6D}" dt="2019-05-22T12:23:26.060" v="838" actId="478"/>
          <ac:spMkLst>
            <pc:docMk/>
            <pc:sldMk cId="68308424" sldId="489"/>
            <ac:spMk id="15" creationId="{8D98F144-02DF-48A1-96EC-002D95C41D31}"/>
          </ac:spMkLst>
        </pc:spChg>
        <pc:spChg chg="add mod">
          <ac:chgData name="Dinos Charalambides" userId="d719340c3ddb3edf" providerId="LiveId" clId="{732F372F-6DBF-418E-8FEA-CE7E82CC9C6D}" dt="2019-05-22T12:38:25.304" v="963" actId="1076"/>
          <ac:spMkLst>
            <pc:docMk/>
            <pc:sldMk cId="68308424" sldId="489"/>
            <ac:spMk id="16" creationId="{AF8DF773-0D54-4247-889B-364B9E78E730}"/>
          </ac:spMkLst>
        </pc:spChg>
        <pc:spChg chg="add">
          <ac:chgData name="Dinos Charalambides" userId="d719340c3ddb3edf" providerId="LiveId" clId="{732F372F-6DBF-418E-8FEA-CE7E82CC9C6D}" dt="2019-05-22T12:25:39.819" v="879"/>
          <ac:spMkLst>
            <pc:docMk/>
            <pc:sldMk cId="68308424" sldId="489"/>
            <ac:spMk id="17" creationId="{EFE24230-73D2-43A4-8071-ABC1B60AE6C0}"/>
          </ac:spMkLst>
        </pc:spChg>
        <pc:picChg chg="del mod">
          <ac:chgData name="Dinos Charalambides" userId="d719340c3ddb3edf" providerId="LiveId" clId="{732F372F-6DBF-418E-8FEA-CE7E82CC9C6D}" dt="2019-05-22T12:23:35.417" v="841" actId="478"/>
          <ac:picMkLst>
            <pc:docMk/>
            <pc:sldMk cId="68308424" sldId="489"/>
            <ac:picMk id="7" creationId="{AF8A3724-D59E-4265-9460-32F42E2DB3D2}"/>
          </ac:picMkLst>
        </pc:picChg>
        <pc:picChg chg="del">
          <ac:chgData name="Dinos Charalambides" userId="d719340c3ddb3edf" providerId="LiveId" clId="{732F372F-6DBF-418E-8FEA-CE7E82CC9C6D}" dt="2019-05-22T12:23:23.962" v="837" actId="478"/>
          <ac:picMkLst>
            <pc:docMk/>
            <pc:sldMk cId="68308424" sldId="489"/>
            <ac:picMk id="10" creationId="{4C317B5B-3C0E-4550-9F5D-581CEC9A664F}"/>
          </ac:picMkLst>
        </pc:picChg>
        <pc:picChg chg="add mod">
          <ac:chgData name="Dinos Charalambides" userId="d719340c3ddb3edf" providerId="LiveId" clId="{732F372F-6DBF-418E-8FEA-CE7E82CC9C6D}" dt="2019-05-22T12:33:09.055" v="957" actId="1076"/>
          <ac:picMkLst>
            <pc:docMk/>
            <pc:sldMk cId="68308424" sldId="489"/>
            <ac:picMk id="11" creationId="{24627830-C8B8-474C-B923-CCA6FF1D9B8C}"/>
          </ac:picMkLst>
        </pc:picChg>
        <pc:picChg chg="add mod">
          <ac:chgData name="Dinos Charalambides" userId="d719340c3ddb3edf" providerId="LiveId" clId="{732F372F-6DBF-418E-8FEA-CE7E82CC9C6D}" dt="2019-05-22T12:38:35.888" v="967" actId="1076"/>
          <ac:picMkLst>
            <pc:docMk/>
            <pc:sldMk cId="68308424" sldId="489"/>
            <ac:picMk id="18" creationId="{E9854F53-380B-4B16-9EA4-637DD4DBD560}"/>
          </ac:picMkLst>
        </pc:picChg>
      </pc:sldChg>
      <pc:sldChg chg="addSp delSp modSp add">
        <pc:chgData name="Dinos Charalambides" userId="d719340c3ddb3edf" providerId="LiveId" clId="{732F372F-6DBF-418E-8FEA-CE7E82CC9C6D}" dt="2019-05-22T12:53:44.752" v="1018"/>
        <pc:sldMkLst>
          <pc:docMk/>
          <pc:sldMk cId="3473151192" sldId="490"/>
        </pc:sldMkLst>
        <pc:spChg chg="del">
          <ac:chgData name="Dinos Charalambides" userId="d719340c3ddb3edf" providerId="LiveId" clId="{732F372F-6DBF-418E-8FEA-CE7E82CC9C6D}" dt="2019-05-22T12:53:43.564" v="1017" actId="478"/>
          <ac:spMkLst>
            <pc:docMk/>
            <pc:sldMk cId="3473151192" sldId="490"/>
            <ac:spMk id="5" creationId="{252B3B09-19E4-4CDC-9556-03AD7F5F24A6}"/>
          </ac:spMkLst>
        </pc:spChg>
        <pc:spChg chg="mod topLvl">
          <ac:chgData name="Dinos Charalambides" userId="d719340c3ddb3edf" providerId="LiveId" clId="{732F372F-6DBF-418E-8FEA-CE7E82CC9C6D}" dt="2019-05-22T12:52:59.441" v="1010" actId="20577"/>
          <ac:spMkLst>
            <pc:docMk/>
            <pc:sldMk cId="3473151192" sldId="490"/>
            <ac:spMk id="13" creationId="{C78342AC-37A9-43D6-8306-C97DEB8BD969}"/>
          </ac:spMkLst>
        </pc:spChg>
        <pc:spChg chg="del">
          <ac:chgData name="Dinos Charalambides" userId="d719340c3ddb3edf" providerId="LiveId" clId="{732F372F-6DBF-418E-8FEA-CE7E82CC9C6D}" dt="2019-05-22T12:39:24.427" v="972" actId="478"/>
          <ac:spMkLst>
            <pc:docMk/>
            <pc:sldMk cId="3473151192" sldId="490"/>
            <ac:spMk id="14" creationId="{026FDF64-59A7-45E7-96BA-AF4AF7794B78}"/>
          </ac:spMkLst>
        </pc:spChg>
        <pc:spChg chg="del">
          <ac:chgData name="Dinos Charalambides" userId="d719340c3ddb3edf" providerId="LiveId" clId="{732F372F-6DBF-418E-8FEA-CE7E82CC9C6D}" dt="2019-05-22T12:39:15.249" v="968" actId="478"/>
          <ac:spMkLst>
            <pc:docMk/>
            <pc:sldMk cId="3473151192" sldId="490"/>
            <ac:spMk id="15" creationId="{8D98F144-02DF-48A1-96EC-002D95C41D31}"/>
          </ac:spMkLst>
        </pc:spChg>
        <pc:spChg chg="add">
          <ac:chgData name="Dinos Charalambides" userId="d719340c3ddb3edf" providerId="LiveId" clId="{732F372F-6DBF-418E-8FEA-CE7E82CC9C6D}" dt="2019-05-22T12:53:44.752" v="1018"/>
          <ac:spMkLst>
            <pc:docMk/>
            <pc:sldMk cId="3473151192" sldId="490"/>
            <ac:spMk id="16" creationId="{DF60B1D7-F43D-4641-AA5C-645CDC5956F4}"/>
          </ac:spMkLst>
        </pc:spChg>
        <pc:grpChg chg="add del mod">
          <ac:chgData name="Dinos Charalambides" userId="d719340c3ddb3edf" providerId="LiveId" clId="{732F372F-6DBF-418E-8FEA-CE7E82CC9C6D}" dt="2019-05-22T12:52:46.004" v="1001" actId="478"/>
          <ac:grpSpMkLst>
            <pc:docMk/>
            <pc:sldMk cId="3473151192" sldId="490"/>
            <ac:grpSpMk id="4" creationId="{8A982F99-AF53-4B9D-BDC5-E239CE508A34}"/>
          </ac:grpSpMkLst>
        </pc:grpChg>
        <pc:picChg chg="del">
          <ac:chgData name="Dinos Charalambides" userId="d719340c3ddb3edf" providerId="LiveId" clId="{732F372F-6DBF-418E-8FEA-CE7E82CC9C6D}" dt="2019-05-22T12:39:22.067" v="971" actId="478"/>
          <ac:picMkLst>
            <pc:docMk/>
            <pc:sldMk cId="3473151192" sldId="490"/>
            <ac:picMk id="7" creationId="{AF8A3724-D59E-4265-9460-32F42E2DB3D2}"/>
          </ac:picMkLst>
        </pc:picChg>
        <pc:picChg chg="add mod">
          <ac:chgData name="Dinos Charalambides" userId="d719340c3ddb3edf" providerId="LiveId" clId="{732F372F-6DBF-418E-8FEA-CE7E82CC9C6D}" dt="2019-05-22T12:53:26.759" v="1016" actId="1076"/>
          <ac:picMkLst>
            <pc:docMk/>
            <pc:sldMk cId="3473151192" sldId="490"/>
            <ac:picMk id="8" creationId="{F7E0AEDE-D4C3-4F41-8FA4-960C82C9EC4A}"/>
          </ac:picMkLst>
        </pc:picChg>
        <pc:picChg chg="del mod topLvl">
          <ac:chgData name="Dinos Charalambides" userId="d719340c3ddb3edf" providerId="LiveId" clId="{732F372F-6DBF-418E-8FEA-CE7E82CC9C6D}" dt="2019-05-22T12:52:46.004" v="1001" actId="478"/>
          <ac:picMkLst>
            <pc:docMk/>
            <pc:sldMk cId="3473151192" sldId="490"/>
            <ac:picMk id="10" creationId="{4C317B5B-3C0E-4550-9F5D-581CEC9A664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1429" tIns="45715" rIns="91429" bIns="45715" rtlCol="0"/>
          <a:lstStyle>
            <a:lvl1pPr algn="l">
              <a:defRPr sz="1200"/>
            </a:lvl1pPr>
          </a:lstStyle>
          <a:p>
            <a:r>
              <a:rPr lang="en-US"/>
              <a:t>PV Technology, University of Cyprus</a:t>
            </a:r>
          </a:p>
        </p:txBody>
      </p:sp>
      <p:sp>
        <p:nvSpPr>
          <p:cNvPr id="3" name="Date Placeholder 2"/>
          <p:cNvSpPr>
            <a:spLocks noGrp="1"/>
          </p:cNvSpPr>
          <p:nvPr>
            <p:ph type="dt" sz="quarter" idx="1"/>
          </p:nvPr>
        </p:nvSpPr>
        <p:spPr>
          <a:xfrm>
            <a:off x="4143588" y="0"/>
            <a:ext cx="3169921" cy="480060"/>
          </a:xfrm>
          <a:prstGeom prst="rect">
            <a:avLst/>
          </a:prstGeom>
        </p:spPr>
        <p:txBody>
          <a:bodyPr vert="horz" lIns="91429" tIns="45715" rIns="91429" bIns="45715" rtlCol="0"/>
          <a:lstStyle>
            <a:lvl1pPr algn="r">
              <a:defRPr sz="1200"/>
            </a:lvl1pPr>
          </a:lstStyle>
          <a:p>
            <a:fld id="{7E069004-C4D1-D54B-B7EF-28DB7F35CF3E}" type="datetime1">
              <a:rPr lang="en-GB" smtClean="0"/>
              <a:t>24/05/2019</a:t>
            </a:fld>
            <a:endParaRPr lang="en-US"/>
          </a:p>
        </p:txBody>
      </p:sp>
      <p:sp>
        <p:nvSpPr>
          <p:cNvPr id="4" name="Footer Placeholder 3"/>
          <p:cNvSpPr>
            <a:spLocks noGrp="1"/>
          </p:cNvSpPr>
          <p:nvPr>
            <p:ph type="ftr" sz="quarter" idx="2"/>
          </p:nvPr>
        </p:nvSpPr>
        <p:spPr>
          <a:xfrm>
            <a:off x="0" y="9119474"/>
            <a:ext cx="3169921" cy="480060"/>
          </a:xfrm>
          <a:prstGeom prst="rect">
            <a:avLst/>
          </a:prstGeom>
        </p:spPr>
        <p:txBody>
          <a:bodyPr vert="horz" lIns="91429" tIns="45715" rIns="91429" bIns="45715" rtlCol="0" anchor="b"/>
          <a:lstStyle>
            <a:lvl1pPr algn="l">
              <a:defRPr sz="1200"/>
            </a:lvl1pPr>
          </a:lstStyle>
          <a:p>
            <a:endParaRPr lang="en-US"/>
          </a:p>
        </p:txBody>
      </p:sp>
      <p:sp>
        <p:nvSpPr>
          <p:cNvPr id="5" name="Slide Number Placeholder 4"/>
          <p:cNvSpPr>
            <a:spLocks noGrp="1"/>
          </p:cNvSpPr>
          <p:nvPr>
            <p:ph type="sldNum" sz="quarter" idx="3"/>
          </p:nvPr>
        </p:nvSpPr>
        <p:spPr>
          <a:xfrm>
            <a:off x="4143588" y="9119474"/>
            <a:ext cx="3169921" cy="480060"/>
          </a:xfrm>
          <a:prstGeom prst="rect">
            <a:avLst/>
          </a:prstGeom>
        </p:spPr>
        <p:txBody>
          <a:bodyPr vert="horz" lIns="91429" tIns="45715" rIns="91429" bIns="45715" rtlCol="0" anchor="b"/>
          <a:lstStyle>
            <a:lvl1pPr algn="r">
              <a:defRPr sz="1200"/>
            </a:lvl1pPr>
          </a:lstStyle>
          <a:p>
            <a:fld id="{1CA27413-26C9-1143-885C-4B93E0B3A83E}" type="slidenum">
              <a:rPr lang="en-US" smtClean="0"/>
              <a:t>‹#›</a:t>
            </a:fld>
            <a:endParaRPr lang="en-US"/>
          </a:p>
        </p:txBody>
      </p:sp>
    </p:spTree>
    <p:extLst>
      <p:ext uri="{BB962C8B-B14F-4D97-AF65-F5344CB8AC3E}">
        <p14:creationId xmlns:p14="http://schemas.microsoft.com/office/powerpoint/2010/main" val="1474231055"/>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1" cy="480060"/>
          </a:xfrm>
          <a:prstGeom prst="rect">
            <a:avLst/>
          </a:prstGeom>
        </p:spPr>
        <p:txBody>
          <a:bodyPr vert="horz" lIns="91429" tIns="45715" rIns="91429" bIns="45715" rtlCol="0"/>
          <a:lstStyle>
            <a:lvl1pPr algn="l">
              <a:defRPr sz="1200"/>
            </a:lvl1pPr>
          </a:lstStyle>
          <a:p>
            <a:r>
              <a:rPr lang="en-US"/>
              <a:t>PV Technology, University of Cyprus</a:t>
            </a:r>
          </a:p>
        </p:txBody>
      </p:sp>
      <p:sp>
        <p:nvSpPr>
          <p:cNvPr id="3" name="Date Placeholder 2"/>
          <p:cNvSpPr>
            <a:spLocks noGrp="1"/>
          </p:cNvSpPr>
          <p:nvPr>
            <p:ph type="dt" idx="1"/>
          </p:nvPr>
        </p:nvSpPr>
        <p:spPr>
          <a:xfrm>
            <a:off x="4143588" y="0"/>
            <a:ext cx="3169921" cy="480060"/>
          </a:xfrm>
          <a:prstGeom prst="rect">
            <a:avLst/>
          </a:prstGeom>
        </p:spPr>
        <p:txBody>
          <a:bodyPr vert="horz" lIns="91429" tIns="45715" rIns="91429" bIns="45715" rtlCol="0"/>
          <a:lstStyle>
            <a:lvl1pPr algn="r">
              <a:defRPr sz="1200"/>
            </a:lvl1pPr>
          </a:lstStyle>
          <a:p>
            <a:fld id="{82D2383E-B780-884A-AF21-76EBE7390C46}" type="datetime1">
              <a:rPr lang="en-GB" smtClean="0"/>
              <a:t>24/05/2019</a:t>
            </a:fld>
            <a:endParaRPr lang="en-US"/>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1429" tIns="45715" rIns="91429" bIns="45715" rtlCol="0" anchor="ctr"/>
          <a:lstStyle/>
          <a:p>
            <a:endParaRPr lang="en-US"/>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1429" tIns="45715" rIns="91429" bIns="45715"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119474"/>
            <a:ext cx="3169921" cy="480060"/>
          </a:xfrm>
          <a:prstGeom prst="rect">
            <a:avLst/>
          </a:prstGeom>
        </p:spPr>
        <p:txBody>
          <a:bodyPr vert="horz" lIns="91429" tIns="45715" rIns="91429" bIns="45715" rtlCol="0" anchor="b"/>
          <a:lstStyle>
            <a:lvl1pPr algn="l">
              <a:defRPr sz="1200"/>
            </a:lvl1pPr>
          </a:lstStyle>
          <a:p>
            <a:endParaRPr lang="en-US"/>
          </a:p>
        </p:txBody>
      </p:sp>
      <p:sp>
        <p:nvSpPr>
          <p:cNvPr id="7" name="Slide Number Placeholder 6"/>
          <p:cNvSpPr>
            <a:spLocks noGrp="1"/>
          </p:cNvSpPr>
          <p:nvPr>
            <p:ph type="sldNum" sz="quarter" idx="5"/>
          </p:nvPr>
        </p:nvSpPr>
        <p:spPr>
          <a:xfrm>
            <a:off x="4143588" y="9119474"/>
            <a:ext cx="3169921" cy="480060"/>
          </a:xfrm>
          <a:prstGeom prst="rect">
            <a:avLst/>
          </a:prstGeom>
        </p:spPr>
        <p:txBody>
          <a:bodyPr vert="horz" lIns="91429" tIns="45715" rIns="91429" bIns="45715" rtlCol="0" anchor="b"/>
          <a:lstStyle>
            <a:lvl1pPr algn="r">
              <a:defRPr sz="1200"/>
            </a:lvl1pPr>
          </a:lstStyle>
          <a:p>
            <a:fld id="{551F6047-F3EA-644A-9E77-A0EEB430F752}" type="slidenum">
              <a:rPr lang="en-US" smtClean="0"/>
              <a:t>‹#›</a:t>
            </a:fld>
            <a:endParaRPr lang="en-US"/>
          </a:p>
        </p:txBody>
      </p:sp>
    </p:spTree>
    <p:extLst>
      <p:ext uri="{BB962C8B-B14F-4D97-AF65-F5344CB8AC3E}">
        <p14:creationId xmlns:p14="http://schemas.microsoft.com/office/powerpoint/2010/main" val="2457428491"/>
      </p:ext>
    </p:extLst>
  </p:cSld>
  <p:clrMap bg1="lt1" tx1="dk1" bg2="lt2" tx2="dk2" accent1="accent1" accent2="accent2" accent3="accent3" accent4="accent4" accent5="accent5" accent6="accent6" hlink="hlink" folHlink="folHlink"/>
  <p:hf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1F6047-F3EA-644A-9E77-A0EEB430F752}" type="slidenum">
              <a:rPr lang="en-US" smtClean="0"/>
              <a:t>1</a:t>
            </a:fld>
            <a:endParaRPr lang="en-US" dirty="0"/>
          </a:p>
        </p:txBody>
      </p:sp>
      <p:sp>
        <p:nvSpPr>
          <p:cNvPr id="5" name="Header Placeholder 4"/>
          <p:cNvSpPr>
            <a:spLocks noGrp="1"/>
          </p:cNvSpPr>
          <p:nvPr>
            <p:ph type="hdr" sz="quarter" idx="11"/>
          </p:nvPr>
        </p:nvSpPr>
        <p:spPr/>
        <p:txBody>
          <a:bodyPr/>
          <a:lstStyle/>
          <a:p>
            <a:r>
              <a:rPr lang="en-US" dirty="0"/>
              <a:t>PV Technology, University of Cyprus</a:t>
            </a:r>
          </a:p>
        </p:txBody>
      </p:sp>
    </p:spTree>
    <p:extLst>
      <p:ext uri="{BB962C8B-B14F-4D97-AF65-F5344CB8AC3E}">
        <p14:creationId xmlns:p14="http://schemas.microsoft.com/office/powerpoint/2010/main" val="944416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pPr marL="0" lvl="1" defTabSz="914295" fontAlgn="base">
              <a:spcBef>
                <a:spcPct val="0"/>
              </a:spcBef>
              <a:spcAft>
                <a:spcPct val="0"/>
              </a:spcAft>
              <a:defRPr/>
            </a:pPr>
            <a:endParaRPr lang="en-US" dirty="0"/>
          </a:p>
        </p:txBody>
      </p:sp>
      <p:sp>
        <p:nvSpPr>
          <p:cNvPr id="4" name="Header Placeholder 3"/>
          <p:cNvSpPr>
            <a:spLocks noGrp="1"/>
          </p:cNvSpPr>
          <p:nvPr>
            <p:ph type="hdr" sz="quarter" idx="10"/>
          </p:nvPr>
        </p:nvSpPr>
        <p:spPr/>
        <p:txBody>
          <a:bodyPr/>
          <a:lstStyle/>
          <a:p>
            <a:r>
              <a:rPr lang="en-US" dirty="0"/>
              <a:t>PV Technology, University of Cyprus</a:t>
            </a:r>
          </a:p>
        </p:txBody>
      </p:sp>
      <p:sp>
        <p:nvSpPr>
          <p:cNvPr id="5" name="Slide Number Placeholder 4"/>
          <p:cNvSpPr>
            <a:spLocks noGrp="1"/>
          </p:cNvSpPr>
          <p:nvPr>
            <p:ph type="sldNum" sz="quarter" idx="11"/>
          </p:nvPr>
        </p:nvSpPr>
        <p:spPr/>
        <p:txBody>
          <a:bodyPr/>
          <a:lstStyle/>
          <a:p>
            <a:fld id="{551F6047-F3EA-644A-9E77-A0EEB430F752}" type="slidenum">
              <a:rPr lang="en-US" smtClean="0"/>
              <a:t>2</a:t>
            </a:fld>
            <a:endParaRPr lang="en-US" dirty="0"/>
          </a:p>
        </p:txBody>
      </p:sp>
    </p:spTree>
    <p:extLst>
      <p:ext uri="{BB962C8B-B14F-4D97-AF65-F5344CB8AC3E}">
        <p14:creationId xmlns:p14="http://schemas.microsoft.com/office/powerpoint/2010/main" val="2313306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PV Technology, University of Cyprus</a:t>
            </a:r>
          </a:p>
        </p:txBody>
      </p:sp>
      <p:sp>
        <p:nvSpPr>
          <p:cNvPr id="5" name="Slide Number Placeholder 4"/>
          <p:cNvSpPr>
            <a:spLocks noGrp="1"/>
          </p:cNvSpPr>
          <p:nvPr>
            <p:ph type="sldNum" sz="quarter" idx="5"/>
          </p:nvPr>
        </p:nvSpPr>
        <p:spPr/>
        <p:txBody>
          <a:bodyPr/>
          <a:lstStyle/>
          <a:p>
            <a:fld id="{551F6047-F3EA-644A-9E77-A0EEB430F752}" type="slidenum">
              <a:rPr lang="en-US" smtClean="0"/>
              <a:t>3</a:t>
            </a:fld>
            <a:endParaRPr lang="en-US"/>
          </a:p>
        </p:txBody>
      </p:sp>
    </p:spTree>
    <p:extLst>
      <p:ext uri="{BB962C8B-B14F-4D97-AF65-F5344CB8AC3E}">
        <p14:creationId xmlns:p14="http://schemas.microsoft.com/office/powerpoint/2010/main" val="2641702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000" b="0" i="0" dirty="0">
                <a:solidFill>
                  <a:srgbClr val="333333"/>
                </a:solidFill>
                <a:effectLst/>
                <a:latin typeface="+mn-lt"/>
              </a:rPr>
              <a:t>Lithium ion battery advantages:</a:t>
            </a:r>
          </a:p>
          <a:p>
            <a:pPr algn="just">
              <a:buFont typeface="Arial" panose="020B0604020202020204" pitchFamily="34" charset="0"/>
              <a:buChar char="•"/>
            </a:pPr>
            <a:r>
              <a:rPr lang="en-US" sz="1000" b="1" i="1" dirty="0">
                <a:solidFill>
                  <a:srgbClr val="333333"/>
                </a:solidFill>
                <a:effectLst/>
                <a:latin typeface="+mn-lt"/>
              </a:rPr>
              <a:t>High energy density:</a:t>
            </a:r>
            <a:r>
              <a:rPr lang="en-US" sz="1000" b="0" i="0" dirty="0">
                <a:solidFill>
                  <a:srgbClr val="333333"/>
                </a:solidFill>
                <a:effectLst/>
                <a:latin typeface="+mn-lt"/>
              </a:rPr>
              <a:t>   The much greater energy density is one of the chief advantages of a lithium ion battery or cell. With electronic equipment such as mobile phones needing to operate longer between charges while still consuming more power, there is always a need to batteries with a much higher energy density. In addition to this, there are many power applications from power tools to electric vehicles. The much higher power density offered by lithium ion batteries is a distinct advantage.</a:t>
            </a:r>
          </a:p>
          <a:p>
            <a:pPr algn="just">
              <a:buFont typeface="Arial" panose="020B0604020202020204" pitchFamily="34" charset="0"/>
              <a:buChar char="•"/>
            </a:pPr>
            <a:r>
              <a:rPr lang="en-US" sz="1000" b="1" i="1" dirty="0">
                <a:solidFill>
                  <a:srgbClr val="333333"/>
                </a:solidFill>
                <a:effectLst/>
                <a:latin typeface="+mn-lt"/>
              </a:rPr>
              <a:t>Self-discharge:</a:t>
            </a:r>
            <a:r>
              <a:rPr lang="en-US" sz="1000" b="0" i="0" dirty="0">
                <a:solidFill>
                  <a:srgbClr val="333333"/>
                </a:solidFill>
                <a:effectLst/>
                <a:latin typeface="+mn-lt"/>
              </a:rPr>
              <a:t>   One issue with batteries and ells is that they lose their charge over time. This self-discharge can be a major issue. One advantage of lithium ion cells is that their rate of self-discharge is much lower than that of other rechargeable cells such as Ni-Cad and NiMH forms.</a:t>
            </a:r>
          </a:p>
          <a:p>
            <a:pPr algn="just">
              <a:buFont typeface="Arial" panose="020B0604020202020204" pitchFamily="34" charset="0"/>
              <a:buChar char="•"/>
            </a:pPr>
            <a:r>
              <a:rPr lang="en-US" sz="1000" b="1" i="1" dirty="0">
                <a:solidFill>
                  <a:srgbClr val="333333"/>
                </a:solidFill>
                <a:effectLst/>
                <a:latin typeface="+mn-lt"/>
              </a:rPr>
              <a:t>No requirement for priming:</a:t>
            </a:r>
            <a:r>
              <a:rPr lang="en-US" sz="1000" b="0" i="0" dirty="0">
                <a:solidFill>
                  <a:srgbClr val="333333"/>
                </a:solidFill>
                <a:effectLst/>
                <a:latin typeface="+mn-lt"/>
              </a:rPr>
              <a:t>   Some rechargeable cells need to be primed when they receive their first charge. There is no requirement for this with lithium ion cells and batteries.</a:t>
            </a:r>
          </a:p>
          <a:p>
            <a:pPr algn="just">
              <a:buFont typeface="Arial" panose="020B0604020202020204" pitchFamily="34" charset="0"/>
              <a:buChar char="•"/>
            </a:pPr>
            <a:r>
              <a:rPr lang="en-US" sz="1000" b="1" i="1" dirty="0">
                <a:solidFill>
                  <a:srgbClr val="333333"/>
                </a:solidFill>
                <a:effectLst/>
                <a:latin typeface="+mn-lt"/>
              </a:rPr>
              <a:t>Low maintenance:</a:t>
            </a:r>
            <a:r>
              <a:rPr lang="en-US" sz="1000" b="0" i="0" dirty="0">
                <a:solidFill>
                  <a:srgbClr val="333333"/>
                </a:solidFill>
                <a:effectLst/>
                <a:latin typeface="+mn-lt"/>
              </a:rPr>
              <a:t>   One major lithium ion battery advantage is that they do not require and maintenance to ensure their performance. Ni-Cad cells required a periodic discharge to ensure that they did not exhibit the memory effect. As this does not affect lithium ion cells, this process or other similar maintenance procedures are not required.</a:t>
            </a:r>
          </a:p>
          <a:p>
            <a:pPr algn="just">
              <a:buFont typeface="Arial" panose="020B0604020202020204" pitchFamily="34" charset="0"/>
              <a:buChar char="•"/>
            </a:pPr>
            <a:r>
              <a:rPr lang="en-US" sz="1000" b="1" i="1" dirty="0">
                <a:solidFill>
                  <a:srgbClr val="333333"/>
                </a:solidFill>
                <a:effectLst/>
                <a:latin typeface="+mn-lt"/>
              </a:rPr>
              <a:t>Variety of types available:</a:t>
            </a:r>
            <a:r>
              <a:rPr lang="en-US" sz="1000" b="0" i="0" dirty="0">
                <a:solidFill>
                  <a:srgbClr val="333333"/>
                </a:solidFill>
                <a:effectLst/>
                <a:latin typeface="+mn-lt"/>
              </a:rPr>
              <a:t>   There are several types of lithium ion cell available. This advantage of lithium ion batteries can mean that the right technology can be used for the particular application needed. Some forms of lithium ion battery provide a high current density and are ideal for consumer mobile electronic equipment. Others are able to provide much higher current levels and are ideal for power tools and electric vehicles.</a:t>
            </a:r>
          </a:p>
          <a:p>
            <a:pPr algn="l"/>
            <a:br>
              <a:rPr lang="en-US" sz="1000" dirty="0">
                <a:latin typeface="+mn-lt"/>
              </a:rPr>
            </a:br>
            <a:r>
              <a:rPr lang="en-US" sz="1000" b="0" i="0" dirty="0">
                <a:solidFill>
                  <a:srgbClr val="333333"/>
                </a:solidFill>
                <a:effectLst/>
                <a:latin typeface="+mn-lt"/>
              </a:rPr>
              <a:t>Lithium ion battery disadvantages:</a:t>
            </a:r>
          </a:p>
          <a:p>
            <a:pPr algn="just">
              <a:buFont typeface="Arial" panose="020B0604020202020204" pitchFamily="34" charset="0"/>
              <a:buChar char="•"/>
            </a:pPr>
            <a:r>
              <a:rPr lang="en-US" sz="1000" b="1" i="1" dirty="0">
                <a:solidFill>
                  <a:srgbClr val="333333"/>
                </a:solidFill>
                <a:effectLst/>
                <a:latin typeface="+mn-lt"/>
              </a:rPr>
              <a:t>Protection required:</a:t>
            </a:r>
            <a:r>
              <a:rPr lang="en-US" sz="1000" b="0" i="0" dirty="0">
                <a:solidFill>
                  <a:srgbClr val="333333"/>
                </a:solidFill>
                <a:effectLst/>
                <a:latin typeface="+mn-lt"/>
              </a:rPr>
              <a:t>   lithium ion cells and batteries are not as robust as some other rechargeable technologies. They require protection from being over charged and discharged too far. In addition to this, they need to have the current maintained within safe limits. Accordingly one lithium ion battery disadvantage is that they require protection circuitry incorporated to ensure they are kept within their safe operating limits. Fortunately with modern integrated circuit technology, this can be relatively easily incorporated into the battery, or within the equipment if the battery is not interchangeable.</a:t>
            </a:r>
          </a:p>
          <a:p>
            <a:pPr algn="just">
              <a:buFont typeface="Arial" panose="020B0604020202020204" pitchFamily="34" charset="0"/>
              <a:buChar char="•"/>
            </a:pPr>
            <a:r>
              <a:rPr lang="en-US" sz="1000" b="1" i="1" dirty="0">
                <a:solidFill>
                  <a:srgbClr val="333333"/>
                </a:solidFill>
                <a:effectLst/>
                <a:latin typeface="+mn-lt"/>
              </a:rPr>
              <a:t>Ageing :</a:t>
            </a:r>
            <a:r>
              <a:rPr lang="en-US" sz="1000" b="0" i="0" dirty="0">
                <a:solidFill>
                  <a:srgbClr val="333333"/>
                </a:solidFill>
                <a:effectLst/>
                <a:latin typeface="+mn-lt"/>
              </a:rPr>
              <a:t>   One of the major lithium ion battery disadvantages for consumer electronics is that lithium ion batteries suffer from ageing. Not only is this time or calendar dependent, but it is also dependent upon the number of charge discharge cycles that the battery has undergone. When a typical consumer lithium cobalt oxide, LCO battery or cell needs to be stored it should be partially charged - around 40% to 50% and kept in a cool storage area. Storage under these conditions will help increase the life.</a:t>
            </a:r>
          </a:p>
          <a:p>
            <a:pPr algn="just">
              <a:buFont typeface="Arial" panose="020B0604020202020204" pitchFamily="34" charset="0"/>
              <a:buChar char="•"/>
            </a:pPr>
            <a:r>
              <a:rPr lang="en-US" sz="1000" b="1" i="1" dirty="0">
                <a:solidFill>
                  <a:srgbClr val="333333"/>
                </a:solidFill>
                <a:effectLst/>
                <a:latin typeface="+mn-lt"/>
              </a:rPr>
              <a:t>Transportation:</a:t>
            </a:r>
            <a:r>
              <a:rPr lang="en-US" sz="1000" b="0" i="0" dirty="0">
                <a:solidFill>
                  <a:srgbClr val="333333"/>
                </a:solidFill>
                <a:effectLst/>
                <a:latin typeface="+mn-lt"/>
              </a:rPr>
              <a:t>   Another disadvantage of lithium ion batteries is that there can be certain restrictions placed on their transportation, especially by air. Although the batteries that could be taken in aircraft carry-on luggage are unlikely to be affected, care should be taken not to carry any more lithium ion batteries than are needed. Any carried separately must be protected against short circuits by protective covers, etc.</a:t>
            </a:r>
          </a:p>
          <a:p>
            <a:pPr algn="just">
              <a:buFont typeface="Arial" panose="020B0604020202020204" pitchFamily="34" charset="0"/>
              <a:buChar char="•"/>
            </a:pPr>
            <a:r>
              <a:rPr lang="en-US" sz="1000" b="1" i="1" dirty="0">
                <a:solidFill>
                  <a:srgbClr val="333333"/>
                </a:solidFill>
                <a:effectLst/>
                <a:latin typeface="+mn-lt"/>
              </a:rPr>
              <a:t>Cost:</a:t>
            </a:r>
            <a:r>
              <a:rPr lang="en-US" sz="1000" b="0" i="0" dirty="0">
                <a:solidFill>
                  <a:srgbClr val="333333"/>
                </a:solidFill>
                <a:effectLst/>
                <a:latin typeface="+mn-lt"/>
              </a:rPr>
              <a:t>   A major lithium ion battery disadvantage is their cost. Typically they are around 40% more costly to manufacture than Nickel cadmium cells. This is a major factor when considering their use in mass produced consumer items where any additional costs are a major issue.</a:t>
            </a:r>
          </a:p>
          <a:p>
            <a:pPr algn="just">
              <a:buFont typeface="Arial" panose="020B0604020202020204" pitchFamily="34" charset="0"/>
              <a:buChar char="•"/>
            </a:pPr>
            <a:r>
              <a:rPr lang="en-US" sz="1000" b="1" i="1" dirty="0">
                <a:solidFill>
                  <a:srgbClr val="333333"/>
                </a:solidFill>
                <a:effectLst/>
                <a:latin typeface="+mn-lt"/>
              </a:rPr>
              <a:t>Immature technology:</a:t>
            </a:r>
            <a:r>
              <a:rPr lang="en-US" sz="1000" b="0" i="0" dirty="0">
                <a:solidFill>
                  <a:srgbClr val="333333"/>
                </a:solidFill>
                <a:effectLst/>
                <a:latin typeface="+mn-lt"/>
              </a:rPr>
              <a:t>   Lithium ion battery technology is a developing area. This can be a disadvantage in terms of the fact that the technology does not remain constant. However as new lithium ion technologies are being developed all the time, it can also be an advantage as better solutions are coming available.</a:t>
            </a:r>
          </a:p>
          <a:p>
            <a:pPr algn="just">
              <a:buFont typeface="Arial" panose="020B0604020202020204" pitchFamily="34" charset="0"/>
              <a:buChar char="•"/>
            </a:pPr>
            <a:endParaRPr lang="en-US" sz="1000" b="0" i="0" dirty="0">
              <a:solidFill>
                <a:srgbClr val="333333"/>
              </a:solidFill>
              <a:effectLst/>
              <a:latin typeface="+mn-lt"/>
            </a:endParaRPr>
          </a:p>
          <a:p>
            <a:pPr algn="just">
              <a:buFont typeface="Arial" panose="020B0604020202020204" pitchFamily="34" charset="0"/>
              <a:buChar char="•"/>
            </a:pPr>
            <a:r>
              <a:rPr lang="en-US" sz="1200" b="0" i="0" kern="1200" dirty="0">
                <a:solidFill>
                  <a:schemeClr val="tx1"/>
                </a:solidFill>
                <a:effectLst/>
                <a:latin typeface="+mn-lt"/>
                <a:ea typeface="+mn-ea"/>
                <a:cs typeface="+mn-cs"/>
              </a:rPr>
              <a:t>Superconducting magnetic energy storage (SMES)</a:t>
            </a:r>
          </a:p>
          <a:p>
            <a:pPr algn="just">
              <a:buFont typeface="Arial" panose="020B0604020202020204" pitchFamily="34" charset="0"/>
              <a:buChar char="•"/>
            </a:pPr>
            <a:r>
              <a:rPr lang="en-US" sz="1200" b="0" i="0" kern="1200" dirty="0">
                <a:solidFill>
                  <a:schemeClr val="tx1"/>
                </a:solidFill>
                <a:effectLst/>
                <a:latin typeface="+mn-lt"/>
                <a:ea typeface="+mn-ea"/>
                <a:cs typeface="+mn-cs"/>
              </a:rPr>
              <a:t>Compressed air energy storage (CAES)</a:t>
            </a:r>
            <a:endParaRPr lang="en-US" sz="1000" b="0" i="0" dirty="0">
              <a:solidFill>
                <a:srgbClr val="333333"/>
              </a:solidFill>
              <a:effectLst/>
              <a:latin typeface="+mn-lt"/>
            </a:endParaRPr>
          </a:p>
          <a:p>
            <a:endParaRPr lang="en-US" dirty="0"/>
          </a:p>
        </p:txBody>
      </p:sp>
      <p:sp>
        <p:nvSpPr>
          <p:cNvPr id="4" name="Header Placeholder 3"/>
          <p:cNvSpPr>
            <a:spLocks noGrp="1"/>
          </p:cNvSpPr>
          <p:nvPr>
            <p:ph type="hdr" sz="quarter"/>
          </p:nvPr>
        </p:nvSpPr>
        <p:spPr/>
        <p:txBody>
          <a:bodyPr/>
          <a:lstStyle/>
          <a:p>
            <a:r>
              <a:rPr lang="en-US"/>
              <a:t>PV Technology, University of Cyprus</a:t>
            </a:r>
          </a:p>
        </p:txBody>
      </p:sp>
      <p:sp>
        <p:nvSpPr>
          <p:cNvPr id="5" name="Slide Number Placeholder 4"/>
          <p:cNvSpPr>
            <a:spLocks noGrp="1"/>
          </p:cNvSpPr>
          <p:nvPr>
            <p:ph type="sldNum" sz="quarter" idx="5"/>
          </p:nvPr>
        </p:nvSpPr>
        <p:spPr/>
        <p:txBody>
          <a:bodyPr/>
          <a:lstStyle/>
          <a:p>
            <a:fld id="{551F6047-F3EA-644A-9E77-A0EEB430F752}" type="slidenum">
              <a:rPr lang="en-US" smtClean="0"/>
              <a:t>15</a:t>
            </a:fld>
            <a:endParaRPr lang="en-US"/>
          </a:p>
        </p:txBody>
      </p:sp>
    </p:spTree>
    <p:extLst>
      <p:ext uri="{BB962C8B-B14F-4D97-AF65-F5344CB8AC3E}">
        <p14:creationId xmlns:p14="http://schemas.microsoft.com/office/powerpoint/2010/main" val="7218214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PV Technology, University of Cyprus</a:t>
            </a:r>
          </a:p>
        </p:txBody>
      </p:sp>
      <p:sp>
        <p:nvSpPr>
          <p:cNvPr id="5" name="Slide Number Placeholder 4"/>
          <p:cNvSpPr>
            <a:spLocks noGrp="1"/>
          </p:cNvSpPr>
          <p:nvPr>
            <p:ph type="sldNum" sz="quarter" idx="5"/>
          </p:nvPr>
        </p:nvSpPr>
        <p:spPr/>
        <p:txBody>
          <a:bodyPr/>
          <a:lstStyle/>
          <a:p>
            <a:fld id="{551F6047-F3EA-644A-9E77-A0EEB430F752}" type="slidenum">
              <a:rPr lang="en-US" smtClean="0"/>
              <a:t>16</a:t>
            </a:fld>
            <a:endParaRPr lang="en-US"/>
          </a:p>
        </p:txBody>
      </p:sp>
    </p:spTree>
    <p:extLst>
      <p:ext uri="{BB962C8B-B14F-4D97-AF65-F5344CB8AC3E}">
        <p14:creationId xmlns:p14="http://schemas.microsoft.com/office/powerpoint/2010/main" val="1486796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pPr defTabSz="457147">
              <a:defRPr/>
            </a:pPr>
            <a:endParaRPr lang="el-GR" dirty="0">
              <a:latin typeface="Helvetica" pitchFamily="34" charset="0"/>
              <a:cs typeface="Helvetica" pitchFamily="34" charset="0"/>
            </a:endParaRPr>
          </a:p>
        </p:txBody>
      </p:sp>
      <p:sp>
        <p:nvSpPr>
          <p:cNvPr id="4" name="Header Placeholder 3"/>
          <p:cNvSpPr>
            <a:spLocks noGrp="1"/>
          </p:cNvSpPr>
          <p:nvPr>
            <p:ph type="hdr" sz="quarter" idx="10"/>
          </p:nvPr>
        </p:nvSpPr>
        <p:spPr/>
        <p:txBody>
          <a:bodyPr/>
          <a:lstStyle/>
          <a:p>
            <a:r>
              <a:rPr lang="en-US"/>
              <a:t>PV Technology, University of Cyprus</a:t>
            </a:r>
          </a:p>
        </p:txBody>
      </p:sp>
      <p:sp>
        <p:nvSpPr>
          <p:cNvPr id="5" name="Slide Number Placeholder 4"/>
          <p:cNvSpPr>
            <a:spLocks noGrp="1"/>
          </p:cNvSpPr>
          <p:nvPr>
            <p:ph type="sldNum" sz="quarter" idx="11"/>
          </p:nvPr>
        </p:nvSpPr>
        <p:spPr/>
        <p:txBody>
          <a:bodyPr/>
          <a:lstStyle/>
          <a:p>
            <a:fld id="{551F6047-F3EA-644A-9E77-A0EEB430F752}" type="slidenum">
              <a:rPr lang="en-US" smtClean="0"/>
              <a:pPr/>
              <a:t>35</a:t>
            </a:fld>
            <a:endParaRPr lang="en-US"/>
          </a:p>
        </p:txBody>
      </p:sp>
    </p:spTree>
    <p:extLst>
      <p:ext uri="{BB962C8B-B14F-4D97-AF65-F5344CB8AC3E}">
        <p14:creationId xmlns:p14="http://schemas.microsoft.com/office/powerpoint/2010/main" val="1233808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11887200" cy="914400"/>
          </a:xfrm>
        </p:spPr>
        <p:txBody>
          <a:bodyPr/>
          <a:lstStyle/>
          <a:p>
            <a:r>
              <a:rPr lang="en-GB"/>
              <a:t>Click to edit Master title style</a:t>
            </a:r>
            <a:endParaRPr/>
          </a:p>
        </p:txBody>
      </p:sp>
      <p:sp>
        <p:nvSpPr>
          <p:cNvPr id="3" name="Subtitle 2"/>
          <p:cNvSpPr>
            <a:spLocks noGrp="1"/>
          </p:cNvSpPr>
          <p:nvPr>
            <p:ph type="subTitle" idx="1"/>
          </p:nvPr>
        </p:nvSpPr>
        <p:spPr>
          <a:xfrm>
            <a:off x="1219200" y="5939840"/>
            <a:ext cx="10668000" cy="91816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377" rtl="0" eaLnBrk="1" latinLnBrk="0" hangingPunct="1">
              <a:spcBef>
                <a:spcPts val="300"/>
              </a:spcBef>
              <a:buNone/>
              <a:defRPr sz="1800" kern="1200">
                <a:solidFill>
                  <a:schemeClr val="tx1">
                    <a:lumMod val="65000"/>
                    <a:lumOff val="35000"/>
                  </a:schemeClr>
                </a:solidFill>
                <a:latin typeface="+mn-lt"/>
                <a:ea typeface="+mn-ea"/>
                <a:cs typeface="+mn-cs"/>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GB"/>
              <a:t>Click to edit Master subtitle style</a:t>
            </a:r>
            <a:endParaRPr dirty="0"/>
          </a:p>
        </p:txBody>
      </p:sp>
      <p:sp>
        <p:nvSpPr>
          <p:cNvPr id="9" name="Picture Placeholder 8"/>
          <p:cNvSpPr>
            <a:spLocks noGrp="1"/>
          </p:cNvSpPr>
          <p:nvPr>
            <p:ph type="pic" sz="quarter" idx="13"/>
          </p:nvPr>
        </p:nvSpPr>
        <p:spPr>
          <a:xfrm>
            <a:off x="1236133" y="664234"/>
            <a:ext cx="10651067" cy="4351519"/>
          </a:xfrm>
        </p:spPr>
        <p:txBody>
          <a:bodyPr>
            <a:normAutofit/>
          </a:bodyPr>
          <a:lstStyle>
            <a:lvl1pPr marL="0" indent="0">
              <a:buNone/>
              <a:defRPr sz="1800"/>
            </a:lvl1pPr>
          </a:lstStyle>
          <a:p>
            <a:r>
              <a:rPr lang="en-GB"/>
              <a:t>Drag picture to placeholder or click icon to add</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98407" y="76171"/>
            <a:ext cx="12192000" cy="914400"/>
          </a:xfrm>
          <a:noFill/>
        </p:spPr>
        <p:txBody>
          <a:bodyPr>
            <a:normAutofit/>
          </a:bodyPr>
          <a:lstStyle>
            <a:lvl1pPr algn="l">
              <a:defRPr sz="3600">
                <a:solidFill>
                  <a:srgbClr val="5C5C5E"/>
                </a:solidFill>
                <a:latin typeface="+mn-lt"/>
              </a:defRPr>
            </a:lvl1pPr>
          </a:lstStyle>
          <a:p>
            <a:r>
              <a:rPr lang="en-GB" dirty="0"/>
              <a:t>Click to edit Master title style</a:t>
            </a:r>
            <a:endParaRPr dirty="0"/>
          </a:p>
        </p:txBody>
      </p:sp>
      <p:cxnSp>
        <p:nvCxnSpPr>
          <p:cNvPr id="10" name="Straight Connector 9"/>
          <p:cNvCxnSpPr/>
          <p:nvPr userDrawn="1"/>
        </p:nvCxnSpPr>
        <p:spPr>
          <a:xfrm>
            <a:off x="1042339" y="990571"/>
            <a:ext cx="10409707" cy="0"/>
          </a:xfrm>
          <a:prstGeom prst="line">
            <a:avLst/>
          </a:prstGeom>
          <a:ln w="3175">
            <a:solidFill>
              <a:srgbClr val="616163"/>
            </a:solidFill>
          </a:ln>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12"/>
          </p:nvPr>
        </p:nvSpPr>
        <p:spPr>
          <a:xfrm>
            <a:off x="11710474" y="6478709"/>
            <a:ext cx="396000" cy="306000"/>
          </a:xfrm>
        </p:spPr>
        <p:txBody>
          <a:bodyPr/>
          <a:lstStyle/>
          <a:p>
            <a:fld id="{E60C55A7-7C59-EC44-9834-2BDF33FF5823}" type="slidenum">
              <a:rPr lang="en-US" smtClean="0"/>
              <a:t>‹#›</a:t>
            </a:fld>
            <a:endParaRPr lang="en-US"/>
          </a:p>
        </p:txBody>
      </p:sp>
      <p:sp>
        <p:nvSpPr>
          <p:cNvPr id="7" name="Footer Placeholder 1"/>
          <p:cNvSpPr>
            <a:spLocks noGrp="1"/>
          </p:cNvSpPr>
          <p:nvPr>
            <p:ph type="ftr" sz="quarter" idx="13"/>
          </p:nvPr>
        </p:nvSpPr>
        <p:spPr>
          <a:xfrm>
            <a:off x="1254710" y="6569075"/>
            <a:ext cx="10378489" cy="272756"/>
          </a:xfrm>
          <a:solidFill>
            <a:srgbClr val="E9E9EA"/>
          </a:solidFill>
        </p:spPr>
        <p:txBody>
          <a:bodyPr/>
          <a:lstStyle>
            <a:lvl1pPr>
              <a:defRPr sz="1200"/>
            </a:lvl1pPr>
          </a:lstStyle>
          <a:p>
            <a:pPr algn="r"/>
            <a:fld id="{BB4D002F-6954-4C9D-A282-9386319D24E7}" type="datetime1">
              <a:rPr lang="en-GB" smtClean="0"/>
              <a:pPr algn="r"/>
              <a:t>24/05/2019</a:t>
            </a:fld>
            <a:endParaRPr lang="en-US" dirty="0"/>
          </a:p>
          <a:p>
            <a:endParaRPr lang="el-GR" b="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12"/>
          </p:nvPr>
        </p:nvSpPr>
        <p:spPr>
          <a:xfrm>
            <a:off x="11710474" y="6478709"/>
            <a:ext cx="396000" cy="306000"/>
          </a:xfrm>
        </p:spPr>
        <p:txBody>
          <a:bodyPr/>
          <a:lstStyle/>
          <a:p>
            <a:fld id="{E60C55A7-7C59-EC44-9834-2BDF33FF5823}" type="slidenum">
              <a:rPr lang="en-US" smtClean="0"/>
              <a:t>‹#›</a:t>
            </a:fld>
            <a:endParaRPr lang="en-US"/>
          </a:p>
        </p:txBody>
      </p:sp>
      <p:sp>
        <p:nvSpPr>
          <p:cNvPr id="5" name="Footer Placeholder 1"/>
          <p:cNvSpPr>
            <a:spLocks noGrp="1"/>
          </p:cNvSpPr>
          <p:nvPr>
            <p:ph type="ftr" sz="quarter" idx="13"/>
          </p:nvPr>
        </p:nvSpPr>
        <p:spPr>
          <a:xfrm>
            <a:off x="1254710" y="6569075"/>
            <a:ext cx="10378489" cy="272756"/>
          </a:xfrm>
          <a:solidFill>
            <a:srgbClr val="E9E9EA"/>
          </a:solidFill>
        </p:spPr>
        <p:txBody>
          <a:bodyPr/>
          <a:lstStyle>
            <a:lvl1pPr>
              <a:defRPr sz="1200"/>
            </a:lvl1pPr>
          </a:lstStyle>
          <a:p>
            <a:pPr algn="r"/>
            <a:fld id="{BB4D002F-6954-4C9D-A282-9386319D24E7}" type="datetime1">
              <a:rPr lang="en-GB" smtClean="0"/>
              <a:pPr algn="r"/>
              <a:t>24/05/2019</a:t>
            </a:fld>
            <a:endParaRPr lang="en-US" dirty="0"/>
          </a:p>
          <a:p>
            <a:endParaRPr lang="el-GR" b="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6169"/>
            <a:ext cx="12192000" cy="914400"/>
          </a:xfrm>
          <a:prstGeom prst="rect">
            <a:avLst/>
          </a:prstGeom>
          <a:solidFill>
            <a:schemeClr val="tx2"/>
          </a:solidFill>
        </p:spPr>
        <p:txBody>
          <a:bodyPr vert="horz" lIns="1188720" tIns="45720" rIns="274320" bIns="45720" rtlCol="0" anchor="ctr">
            <a:normAutofit/>
          </a:bodyPr>
          <a:lstStyle/>
          <a:p>
            <a:r>
              <a:rPr lang="en-GB"/>
              <a:t>Click to edit Master title style</a:t>
            </a:r>
            <a:endParaRPr/>
          </a:p>
        </p:txBody>
      </p:sp>
      <p:sp>
        <p:nvSpPr>
          <p:cNvPr id="3" name="Text Placeholder 2"/>
          <p:cNvSpPr>
            <a:spLocks noGrp="1"/>
          </p:cNvSpPr>
          <p:nvPr>
            <p:ph type="body" idx="1"/>
          </p:nvPr>
        </p:nvSpPr>
        <p:spPr>
          <a:xfrm>
            <a:off x="1022349" y="1343765"/>
            <a:ext cx="10304134" cy="367076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dirty="0"/>
          </a:p>
        </p:txBody>
      </p:sp>
      <p:sp>
        <p:nvSpPr>
          <p:cNvPr id="8" name="Rectangle 7"/>
          <p:cNvSpPr/>
          <p:nvPr/>
        </p:nvSpPr>
        <p:spPr>
          <a:xfrm>
            <a:off x="1219203" y="6675120"/>
            <a:ext cx="10665884" cy="18288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1800"/>
          </a:p>
        </p:txBody>
      </p:sp>
      <p:sp>
        <p:nvSpPr>
          <p:cNvPr id="10" name="Footer Placeholder 4"/>
          <p:cNvSpPr>
            <a:spLocks noGrp="1"/>
          </p:cNvSpPr>
          <p:nvPr>
            <p:ph type="ftr" sz="quarter" idx="3"/>
          </p:nvPr>
        </p:nvSpPr>
        <p:spPr>
          <a:xfrm>
            <a:off x="1254711" y="6569075"/>
            <a:ext cx="10179728" cy="272756"/>
          </a:xfrm>
          <a:prstGeom prst="rect">
            <a:avLst/>
          </a:prstGeom>
        </p:spPr>
        <p:txBody>
          <a:bodyPr vert="horz" lIns="91440" tIns="45720" rIns="91440" bIns="45720" rtlCol="0" anchor="t"/>
          <a:lstStyle>
            <a:lvl1pPr algn="l">
              <a:defRPr sz="1000" b="1" baseline="0">
                <a:solidFill>
                  <a:schemeClr val="tx2"/>
                </a:solidFill>
              </a:defRPr>
            </a:lvl1pPr>
          </a:lstStyle>
          <a:p>
            <a:r>
              <a:rPr lang="el-GR" b="0"/>
              <a:t>19/11/2017 </a:t>
            </a:r>
            <a:endParaRPr lang="el-GR" b="0" dirty="0"/>
          </a:p>
        </p:txBody>
      </p:sp>
      <p:sp>
        <p:nvSpPr>
          <p:cNvPr id="6" name="Slide Number Placeholder 5"/>
          <p:cNvSpPr>
            <a:spLocks noGrp="1"/>
          </p:cNvSpPr>
          <p:nvPr>
            <p:ph type="sldNum" sz="quarter" idx="4"/>
          </p:nvPr>
        </p:nvSpPr>
        <p:spPr>
          <a:xfrm>
            <a:off x="11687087" y="6482827"/>
            <a:ext cx="396000" cy="306000"/>
          </a:xfrm>
          <a:prstGeom prst="rect">
            <a:avLst/>
          </a:prstGeom>
          <a:solidFill>
            <a:srgbClr val="FBA51A"/>
          </a:solidFill>
          <a:ln>
            <a:solidFill>
              <a:srgbClr val="FBA51A"/>
            </a:solidFill>
          </a:ln>
          <a:effectLst>
            <a:outerShdw blurRad="50800" dist="38100" dir="2700000" algn="tl" rotWithShape="0">
              <a:prstClr val="black">
                <a:alpha val="40000"/>
              </a:prstClr>
            </a:outerShdw>
          </a:effectLst>
        </p:spPr>
        <p:txBody>
          <a:bodyPr vert="horz" lIns="91440" tIns="45720" rIns="91440" bIns="45720" rtlCol="0" anchor="ctr"/>
          <a:lstStyle>
            <a:lvl1pPr algn="ctr">
              <a:defRPr sz="1600" baseline="0">
                <a:solidFill>
                  <a:schemeClr val="bg1"/>
                </a:solidFill>
              </a:defRPr>
            </a:lvl1pPr>
          </a:lstStyle>
          <a:p>
            <a:fld id="{E60C55A7-7C59-EC44-9834-2BDF33FF582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4" r:id="rId1"/>
    <p:sldLayoutId id="2147483668" r:id="rId2"/>
    <p:sldLayoutId id="2147483669" r:id="rId3"/>
  </p:sldLayoutIdLst>
  <p:hf hdr="0" dt="0"/>
  <p:txStyles>
    <p:titleStyle>
      <a:lvl1pPr marL="0" indent="0" algn="l" defTabSz="914377" rtl="0" eaLnBrk="1" latinLnBrk="0" hangingPunct="1">
        <a:spcBef>
          <a:spcPct val="0"/>
        </a:spcBef>
        <a:buNone/>
        <a:defRPr sz="3600" kern="1200">
          <a:solidFill>
            <a:schemeClr val="bg1"/>
          </a:solidFill>
          <a:latin typeface="+mj-lt"/>
          <a:ea typeface="+mj-ea"/>
          <a:cs typeface="+mj-cs"/>
        </a:defRPr>
      </a:lvl1pPr>
    </p:titleStyle>
    <p:bodyStyle>
      <a:lvl1pPr marL="342891" indent="-342891" algn="l" defTabSz="914377"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783" indent="-336542" algn="l" defTabSz="914377"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25" indent="-349242" algn="l" defTabSz="914377"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566" indent="-336542" algn="l" defTabSz="914377"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08" indent="-349242" algn="l" defTabSz="914377"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762" indent="-344479" algn="l" defTabSz="914377"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653" indent="-344479" algn="l" defTabSz="914377"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131" indent="-344479" algn="l" defTabSz="914377"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11" indent="-344479" algn="l" defTabSz="914377"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3.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gi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6.mp4"/><Relationship Id="rId1" Type="http://schemas.microsoft.com/office/2007/relationships/media" Target="../media/media6.mp4"/><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7.gif"/><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2.jpg"/><Relationship Id="rId5" Type="http://schemas.openxmlformats.org/officeDocument/2006/relationships/image" Target="../media/image41.png"/><Relationship Id="rId4" Type="http://schemas.openxmlformats.org/officeDocument/2006/relationships/image" Target="../media/image40.png"/><Relationship Id="rId9" Type="http://schemas.openxmlformats.org/officeDocument/2006/relationships/image" Target="../media/image4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2.gi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5.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226" y="328773"/>
            <a:ext cx="11578974" cy="4696661"/>
          </a:xfrm>
          <a:prstGeom prst="rect">
            <a:avLst/>
          </a:prstGeom>
        </p:spPr>
      </p:pic>
      <p:sp>
        <p:nvSpPr>
          <p:cNvPr id="2" name="Title 1"/>
          <p:cNvSpPr>
            <a:spLocks noGrp="1"/>
          </p:cNvSpPr>
          <p:nvPr>
            <p:ph type="ctrTitle"/>
          </p:nvPr>
        </p:nvSpPr>
        <p:spPr>
          <a:xfrm>
            <a:off x="308225" y="5000784"/>
            <a:ext cx="11578975" cy="939051"/>
          </a:xfrm>
          <a:solidFill>
            <a:srgbClr val="616163"/>
          </a:solidFill>
        </p:spPr>
        <p:txBody>
          <a:bodyPr>
            <a:noAutofit/>
          </a:bodyPr>
          <a:lstStyle/>
          <a:p>
            <a:pPr algn="ctr"/>
            <a:r>
              <a:rPr lang="en-US" sz="2000" b="1" dirty="0">
                <a:latin typeface="Calibri (Body)"/>
              </a:rPr>
              <a:t>NETWORK OPERATION WITH THE INTRODUCTION OF NEW TECHNOLOGIES                                    IN THE ELECTRICITY MARKET WITH FOCUS ON ENERGY STORAGE</a:t>
            </a:r>
            <a:endParaRPr lang="en-US" sz="2000" dirty="0">
              <a:latin typeface="Calibri (Body)"/>
            </a:endParaRPr>
          </a:p>
        </p:txBody>
      </p:sp>
      <p:sp>
        <p:nvSpPr>
          <p:cNvPr id="3" name="Subtitle 2"/>
          <p:cNvSpPr>
            <a:spLocks noGrp="1"/>
          </p:cNvSpPr>
          <p:nvPr>
            <p:ph type="subTitle" idx="1"/>
          </p:nvPr>
        </p:nvSpPr>
        <p:spPr>
          <a:xfrm>
            <a:off x="308226" y="5939835"/>
            <a:ext cx="11578974" cy="918165"/>
          </a:xfrm>
        </p:spPr>
        <p:txBody>
          <a:bodyPr>
            <a:normAutofit/>
          </a:bodyPr>
          <a:lstStyle/>
          <a:p>
            <a:r>
              <a:rPr lang="en-US" dirty="0"/>
              <a:t>Dinos Charalambides</a:t>
            </a:r>
          </a:p>
          <a:p>
            <a:r>
              <a:rPr lang="en-US" dirty="0"/>
              <a:t>Electrical Engineer</a:t>
            </a:r>
            <a:endParaRPr lang="el-GR" dirty="0"/>
          </a:p>
        </p:txBody>
      </p:sp>
    </p:spTree>
    <p:extLst>
      <p:ext uri="{BB962C8B-B14F-4D97-AF65-F5344CB8AC3E}">
        <p14:creationId xmlns:p14="http://schemas.microsoft.com/office/powerpoint/2010/main" val="27926255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10</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dirty="0"/>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38504" y="173885"/>
            <a:ext cx="8582626" cy="769441"/>
          </a:xfrm>
          <a:prstGeom prst="rect">
            <a:avLst/>
          </a:prstGeom>
          <a:noFill/>
        </p:spPr>
        <p:txBody>
          <a:bodyPr wrap="square" rtlCol="0">
            <a:spAutoFit/>
          </a:bodyPr>
          <a:lstStyle/>
          <a:p>
            <a:r>
              <a:rPr lang="en-US" sz="4400" dirty="0">
                <a:solidFill>
                  <a:srgbClr val="002060"/>
                </a:solidFill>
                <a:effectLst>
                  <a:outerShdw blurRad="38100" dist="38100" dir="2700000" algn="tl">
                    <a:srgbClr val="000000">
                      <a:alpha val="43137"/>
                    </a:srgbClr>
                  </a:outerShdw>
                </a:effectLst>
              </a:rPr>
              <a:t>Ancillary Service Provision by RES</a:t>
            </a:r>
            <a:endParaRPr lang="el-GR" sz="4400" dirty="0">
              <a:solidFill>
                <a:srgbClr val="002060"/>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19EC3224-3772-4BF2-AC3D-2775DF68EED5}"/>
              </a:ext>
            </a:extLst>
          </p:cNvPr>
          <p:cNvSpPr/>
          <p:nvPr/>
        </p:nvSpPr>
        <p:spPr>
          <a:xfrm>
            <a:off x="412764" y="1124711"/>
            <a:ext cx="6491470" cy="4832092"/>
          </a:xfrm>
          <a:prstGeom prst="rect">
            <a:avLst/>
          </a:prstGeom>
        </p:spPr>
        <p:txBody>
          <a:bodyPr wrap="square">
            <a:spAutoFit/>
          </a:bodyPr>
          <a:lstStyle/>
          <a:p>
            <a:pPr marL="342900" indent="-342900">
              <a:buFont typeface="Arial" panose="020B0604020202020204" pitchFamily="34" charset="0"/>
              <a:buChar char="•"/>
            </a:pPr>
            <a:r>
              <a:rPr lang="en-US" sz="2800" dirty="0">
                <a:solidFill>
                  <a:srgbClr val="002060"/>
                </a:solidFill>
                <a:latin typeface="Calibri" panose="020F0502020204030204" pitchFamily="34" charset="0"/>
              </a:rPr>
              <a:t>Stay connected to the grid in case of anomalies and cooperate with the central stations to avoid interruptions,</a:t>
            </a:r>
          </a:p>
          <a:p>
            <a:pPr marL="342900" indent="-342900">
              <a:buFont typeface="Arial" panose="020B0604020202020204" pitchFamily="34" charset="0"/>
              <a:buChar char="•"/>
            </a:pPr>
            <a:r>
              <a:rPr lang="en-US" sz="2800" dirty="0">
                <a:solidFill>
                  <a:srgbClr val="002060"/>
                </a:solidFill>
                <a:latin typeface="Calibri" panose="020F0502020204030204" pitchFamily="34" charset="0"/>
              </a:rPr>
              <a:t>Reactive power support </a:t>
            </a:r>
            <a:r>
              <a:rPr lang="en-US" sz="2800" i="1" dirty="0">
                <a:solidFill>
                  <a:srgbClr val="002060"/>
                </a:solidFill>
                <a:latin typeface="Calibri" panose="020F0502020204030204" pitchFamily="34" charset="0"/>
              </a:rPr>
              <a:t>for</a:t>
            </a:r>
            <a:r>
              <a:rPr lang="en-US" sz="2800" dirty="0">
                <a:solidFill>
                  <a:srgbClr val="002060"/>
                </a:solidFill>
                <a:latin typeface="Calibri" panose="020F0502020204030204" pitchFamily="34" charset="0"/>
              </a:rPr>
              <a:t> voltage regulation</a:t>
            </a:r>
            <a:r>
              <a:rPr lang="el-GR" sz="2800" dirty="0">
                <a:solidFill>
                  <a:srgbClr val="002060"/>
                </a:solidFill>
                <a:latin typeface="Calibri" panose="020F0502020204030204" pitchFamily="34" charset="0"/>
              </a:rPr>
              <a:t>,</a:t>
            </a:r>
          </a:p>
          <a:p>
            <a:pPr marL="342900" indent="-342900">
              <a:buFont typeface="Arial" panose="020B0604020202020204" pitchFamily="34" charset="0"/>
              <a:buChar char="•"/>
            </a:pPr>
            <a:r>
              <a:rPr lang="en-GB" sz="2800" dirty="0">
                <a:solidFill>
                  <a:srgbClr val="002060"/>
                </a:solidFill>
                <a:latin typeface="Calibri" panose="020F0502020204030204" pitchFamily="34" charset="0"/>
              </a:rPr>
              <a:t>Contribute to system stability</a:t>
            </a:r>
            <a:r>
              <a:rPr lang="el-GR" sz="2800" dirty="0">
                <a:solidFill>
                  <a:srgbClr val="002060"/>
                </a:solidFill>
                <a:latin typeface="Calibri" panose="020F0502020204030204" pitchFamily="34" charset="0"/>
              </a:rPr>
              <a:t>,</a:t>
            </a:r>
            <a:r>
              <a:rPr lang="en-US" sz="2800" dirty="0">
                <a:solidFill>
                  <a:srgbClr val="002060"/>
                </a:solidFill>
                <a:latin typeface="Calibri" panose="020F0502020204030204" pitchFamily="34" charset="0"/>
              </a:rPr>
              <a:t> and</a:t>
            </a:r>
            <a:endParaRPr lang="el-GR" sz="2800" dirty="0">
              <a:solidFill>
                <a:srgbClr val="002060"/>
              </a:solidFill>
              <a:latin typeface="Calibri" panose="020F0502020204030204" pitchFamily="34" charset="0"/>
            </a:endParaRPr>
          </a:p>
          <a:p>
            <a:pPr marL="342900" indent="-342900">
              <a:buFont typeface="Arial" panose="020B0604020202020204" pitchFamily="34" charset="0"/>
              <a:buChar char="•"/>
            </a:pPr>
            <a:r>
              <a:rPr lang="en-US" sz="2800" dirty="0">
                <a:solidFill>
                  <a:srgbClr val="002060"/>
                </a:solidFill>
                <a:latin typeface="Calibri" panose="020F0502020204030204" pitchFamily="34" charset="0"/>
              </a:rPr>
              <a:t>Smart metering and two-way consumer / producer communication with the network operator </a:t>
            </a:r>
            <a:r>
              <a:rPr lang="en-US" sz="2800" i="1" dirty="0">
                <a:solidFill>
                  <a:srgbClr val="002060"/>
                </a:solidFill>
                <a:latin typeface="Calibri" panose="020F0502020204030204" pitchFamily="34" charset="0"/>
              </a:rPr>
              <a:t>for</a:t>
            </a:r>
            <a:r>
              <a:rPr lang="en-US" sz="2800" dirty="0">
                <a:solidFill>
                  <a:srgbClr val="002060"/>
                </a:solidFill>
                <a:latin typeface="Calibri" panose="020F0502020204030204" pitchFamily="34" charset="0"/>
              </a:rPr>
              <a:t> observability and control of distributed generation, flexible demand and storage systems?</a:t>
            </a:r>
            <a:endParaRPr lang="en-US" sz="2800" dirty="0">
              <a:solidFill>
                <a:srgbClr val="002060"/>
              </a:solidFill>
            </a:endParaRPr>
          </a:p>
        </p:txBody>
      </p:sp>
      <p:pic>
        <p:nvPicPr>
          <p:cNvPr id="6" name="Picture 5">
            <a:extLst>
              <a:ext uri="{FF2B5EF4-FFF2-40B4-BE49-F238E27FC236}">
                <a16:creationId xmlns:a16="http://schemas.microsoft.com/office/drawing/2014/main" id="{6985AFE6-BE51-49A1-AE67-65692C85A0E3}"/>
              </a:ext>
            </a:extLst>
          </p:cNvPr>
          <p:cNvPicPr>
            <a:picLocks noChangeAspect="1"/>
          </p:cNvPicPr>
          <p:nvPr/>
        </p:nvPicPr>
        <p:blipFill>
          <a:blip r:embed="rId2"/>
          <a:stretch>
            <a:fillRect/>
          </a:stretch>
        </p:blipFill>
        <p:spPr>
          <a:xfrm>
            <a:off x="7027524" y="1894641"/>
            <a:ext cx="4935698" cy="3068717"/>
          </a:xfrm>
          <a:prstGeom prst="rect">
            <a:avLst/>
          </a:prstGeom>
        </p:spPr>
      </p:pic>
    </p:spTree>
    <p:extLst>
      <p:ext uri="{BB962C8B-B14F-4D97-AF65-F5344CB8AC3E}">
        <p14:creationId xmlns:p14="http://schemas.microsoft.com/office/powerpoint/2010/main" val="400647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11</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16" name="Rectangle 15">
            <a:extLst>
              <a:ext uri="{FF2B5EF4-FFF2-40B4-BE49-F238E27FC236}">
                <a16:creationId xmlns:a16="http://schemas.microsoft.com/office/drawing/2014/main" id="{AF8DF773-0D54-4247-889B-364B9E78E730}"/>
              </a:ext>
            </a:extLst>
          </p:cNvPr>
          <p:cNvSpPr/>
          <p:nvPr/>
        </p:nvSpPr>
        <p:spPr>
          <a:xfrm>
            <a:off x="780836" y="4265850"/>
            <a:ext cx="10852363" cy="2123658"/>
          </a:xfrm>
          <a:prstGeom prst="rect">
            <a:avLst/>
          </a:prstGeom>
        </p:spPr>
        <p:txBody>
          <a:bodyPr wrap="square">
            <a:spAutoFit/>
          </a:bodyPr>
          <a:lstStyle/>
          <a:p>
            <a:pPr>
              <a:spcBef>
                <a:spcPts val="300"/>
              </a:spcBef>
              <a:spcAft>
                <a:spcPts val="600"/>
              </a:spcAft>
            </a:pPr>
            <a:r>
              <a:rPr lang="en-US" sz="2200" dirty="0">
                <a:solidFill>
                  <a:srgbClr val="002060"/>
                </a:solidFill>
              </a:rPr>
              <a:t>The generating plants must be capable of reducing their active power at steps of maximally 10 % of the agreed active connection power. This power reduction must be possible in any operating condition and from any operating point to a target value given by the network operator. This target value is normally preset without steps or in steps, and corresponds to a percentage value related to the agreed active connection power. To date, target values of 100 % / 60 % / 30 % / 0 % are used. </a:t>
            </a:r>
            <a:endParaRPr lang="en-GB" sz="2200" dirty="0">
              <a:solidFill>
                <a:srgbClr val="002060"/>
              </a:solidFill>
            </a:endParaRPr>
          </a:p>
        </p:txBody>
      </p:sp>
      <p:sp>
        <p:nvSpPr>
          <p:cNvPr id="17" name="TextBox 16">
            <a:extLst>
              <a:ext uri="{FF2B5EF4-FFF2-40B4-BE49-F238E27FC236}">
                <a16:creationId xmlns:a16="http://schemas.microsoft.com/office/drawing/2014/main" id="{EFE24230-73D2-43A4-8071-ABC1B60AE6C0}"/>
              </a:ext>
            </a:extLst>
          </p:cNvPr>
          <p:cNvSpPr txBox="1"/>
          <p:nvPr/>
        </p:nvSpPr>
        <p:spPr>
          <a:xfrm>
            <a:off x="173402" y="-16429"/>
            <a:ext cx="11537072" cy="1323439"/>
          </a:xfrm>
          <a:prstGeom prst="rect">
            <a:avLst/>
          </a:prstGeom>
          <a:noFill/>
        </p:spPr>
        <p:txBody>
          <a:bodyPr wrap="square" rtlCol="0">
            <a:spAutoFit/>
          </a:bodyPr>
          <a:lstStyle/>
          <a:p>
            <a:r>
              <a:rPr lang="en-US" sz="4000" dirty="0">
                <a:solidFill>
                  <a:srgbClr val="002060"/>
                </a:solidFill>
                <a:effectLst>
                  <a:outerShdw blurRad="38100" dist="38100" dir="2700000" algn="tl">
                    <a:srgbClr val="000000">
                      <a:alpha val="43137"/>
                    </a:srgbClr>
                  </a:outerShdw>
                </a:effectLst>
              </a:rPr>
              <a:t>RES Connection Rules Requirements by System Operator</a:t>
            </a:r>
            <a:endParaRPr lang="el-GR" sz="4000" dirty="0">
              <a:solidFill>
                <a:srgbClr val="002060"/>
              </a:solidFill>
              <a:effectLst>
                <a:outerShdw blurRad="38100" dist="38100" dir="2700000" algn="tl">
                  <a:srgbClr val="000000">
                    <a:alpha val="43137"/>
                  </a:srgbClr>
                </a:outerShdw>
              </a:effectLst>
            </a:endParaRPr>
          </a:p>
        </p:txBody>
      </p:sp>
      <p:grpSp>
        <p:nvGrpSpPr>
          <p:cNvPr id="4" name="Group 3">
            <a:extLst>
              <a:ext uri="{FF2B5EF4-FFF2-40B4-BE49-F238E27FC236}">
                <a16:creationId xmlns:a16="http://schemas.microsoft.com/office/drawing/2014/main" id="{8D1D9C92-AEE4-468E-8D8E-76671AC2A114}"/>
              </a:ext>
            </a:extLst>
          </p:cNvPr>
          <p:cNvGrpSpPr/>
          <p:nvPr/>
        </p:nvGrpSpPr>
        <p:grpSpPr>
          <a:xfrm>
            <a:off x="7801608" y="1710142"/>
            <a:ext cx="3417772" cy="2002092"/>
            <a:chOff x="7979851" y="1514933"/>
            <a:chExt cx="3417772" cy="2002092"/>
          </a:xfrm>
        </p:grpSpPr>
        <p:sp>
          <p:nvSpPr>
            <p:cNvPr id="14" name="Rectangle 13">
              <a:extLst>
                <a:ext uri="{FF2B5EF4-FFF2-40B4-BE49-F238E27FC236}">
                  <a16:creationId xmlns:a16="http://schemas.microsoft.com/office/drawing/2014/main" id="{026FDF64-59A7-45E7-96BA-AF4AF7794B78}"/>
                </a:ext>
              </a:extLst>
            </p:cNvPr>
            <p:cNvSpPr/>
            <p:nvPr/>
          </p:nvSpPr>
          <p:spPr>
            <a:xfrm>
              <a:off x="8431914" y="2870694"/>
              <a:ext cx="2787466" cy="646331"/>
            </a:xfrm>
            <a:prstGeom prst="rect">
              <a:avLst/>
            </a:prstGeom>
          </p:spPr>
          <p:txBody>
            <a:bodyPr wrap="square">
              <a:spAutoFit/>
            </a:bodyPr>
            <a:lstStyle/>
            <a:p>
              <a:r>
                <a:rPr lang="en-US" dirty="0"/>
                <a:t>Reduction of Active Power in relation to Frequency</a:t>
              </a:r>
            </a:p>
          </p:txBody>
        </p:sp>
        <p:pic>
          <p:nvPicPr>
            <p:cNvPr id="11" name="Picture 10">
              <a:extLst>
                <a:ext uri="{FF2B5EF4-FFF2-40B4-BE49-F238E27FC236}">
                  <a16:creationId xmlns:a16="http://schemas.microsoft.com/office/drawing/2014/main" id="{24627830-C8B8-474C-B923-CCA6FF1D9B8C}"/>
                </a:ext>
              </a:extLst>
            </p:cNvPr>
            <p:cNvPicPr>
              <a:picLocks noChangeAspect="1"/>
            </p:cNvPicPr>
            <p:nvPr/>
          </p:nvPicPr>
          <p:blipFill>
            <a:blip r:embed="rId2"/>
            <a:stretch>
              <a:fillRect/>
            </a:stretch>
          </p:blipFill>
          <p:spPr>
            <a:xfrm>
              <a:off x="7979851" y="1514933"/>
              <a:ext cx="3417772" cy="1077218"/>
            </a:xfrm>
            <a:prstGeom prst="rect">
              <a:avLst/>
            </a:prstGeom>
          </p:spPr>
        </p:pic>
      </p:grpSp>
      <p:pic>
        <p:nvPicPr>
          <p:cNvPr id="18" name="Picture 17">
            <a:extLst>
              <a:ext uri="{FF2B5EF4-FFF2-40B4-BE49-F238E27FC236}">
                <a16:creationId xmlns:a16="http://schemas.microsoft.com/office/drawing/2014/main" id="{E9854F53-380B-4B16-9EA4-637DD4DBD560}"/>
              </a:ext>
            </a:extLst>
          </p:cNvPr>
          <p:cNvPicPr>
            <a:picLocks noChangeAspect="1"/>
          </p:cNvPicPr>
          <p:nvPr/>
        </p:nvPicPr>
        <p:blipFill>
          <a:blip r:embed="rId3"/>
          <a:stretch>
            <a:fillRect/>
          </a:stretch>
        </p:blipFill>
        <p:spPr>
          <a:xfrm>
            <a:off x="1632688" y="1393608"/>
            <a:ext cx="5158924" cy="2908755"/>
          </a:xfrm>
          <a:prstGeom prst="rect">
            <a:avLst/>
          </a:prstGeom>
        </p:spPr>
      </p:pic>
    </p:spTree>
    <p:extLst>
      <p:ext uri="{BB962C8B-B14F-4D97-AF65-F5344CB8AC3E}">
        <p14:creationId xmlns:p14="http://schemas.microsoft.com/office/powerpoint/2010/main" val="683084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12</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56522" y="95594"/>
            <a:ext cx="10028655" cy="1323439"/>
          </a:xfrm>
          <a:prstGeom prst="rect">
            <a:avLst/>
          </a:prstGeom>
          <a:noFill/>
        </p:spPr>
        <p:txBody>
          <a:bodyPr wrap="square" rtlCol="0">
            <a:spAutoFit/>
          </a:bodyPr>
          <a:lstStyle/>
          <a:p>
            <a:r>
              <a:rPr lang="en-US" sz="4000" dirty="0">
                <a:solidFill>
                  <a:srgbClr val="002060"/>
                </a:solidFill>
                <a:effectLst>
                  <a:outerShdw blurRad="38100" dist="38100" dir="2700000" algn="tl">
                    <a:srgbClr val="000000">
                      <a:alpha val="43137"/>
                    </a:srgbClr>
                  </a:outerShdw>
                </a:effectLst>
              </a:rPr>
              <a:t>RES Connection Rules Requirements by System Operator</a:t>
            </a:r>
            <a:endParaRPr lang="el-GR" sz="4000" dirty="0">
              <a:solidFill>
                <a:srgbClr val="002060"/>
              </a:solidFill>
              <a:effectLst>
                <a:outerShdw blurRad="38100" dist="38100" dir="2700000" algn="tl">
                  <a:srgbClr val="000000">
                    <a:alpha val="43137"/>
                  </a:srgbClr>
                </a:outerShdw>
              </a:effectLst>
            </a:endParaRPr>
          </a:p>
        </p:txBody>
      </p:sp>
      <p:grpSp>
        <p:nvGrpSpPr>
          <p:cNvPr id="16" name="Group 15">
            <a:extLst>
              <a:ext uri="{FF2B5EF4-FFF2-40B4-BE49-F238E27FC236}">
                <a16:creationId xmlns:a16="http://schemas.microsoft.com/office/drawing/2014/main" id="{F13685E8-58E7-4993-9407-4EA338854DEA}"/>
              </a:ext>
            </a:extLst>
          </p:cNvPr>
          <p:cNvGrpSpPr/>
          <p:nvPr/>
        </p:nvGrpSpPr>
        <p:grpSpPr>
          <a:xfrm>
            <a:off x="6096000" y="818532"/>
            <a:ext cx="5249565" cy="3175522"/>
            <a:chOff x="6483171" y="899809"/>
            <a:chExt cx="5249565" cy="3175522"/>
          </a:xfrm>
        </p:grpSpPr>
        <p:sp>
          <p:nvSpPr>
            <p:cNvPr id="15" name="Rectangle 14">
              <a:extLst>
                <a:ext uri="{FF2B5EF4-FFF2-40B4-BE49-F238E27FC236}">
                  <a16:creationId xmlns:a16="http://schemas.microsoft.com/office/drawing/2014/main" id="{8D98F144-02DF-48A1-96EC-002D95C41D31}"/>
                </a:ext>
              </a:extLst>
            </p:cNvPr>
            <p:cNvSpPr/>
            <p:nvPr/>
          </p:nvSpPr>
          <p:spPr>
            <a:xfrm>
              <a:off x="6945331" y="3429000"/>
              <a:ext cx="4358582" cy="646331"/>
            </a:xfrm>
            <a:prstGeom prst="rect">
              <a:avLst/>
            </a:prstGeom>
          </p:spPr>
          <p:txBody>
            <a:bodyPr wrap="square">
              <a:spAutoFit/>
            </a:bodyPr>
            <a:lstStyle/>
            <a:p>
              <a:r>
                <a:rPr lang="en-US" dirty="0"/>
                <a:t>Power factor adjustment relative to output power</a:t>
              </a:r>
            </a:p>
          </p:txBody>
        </p:sp>
        <p:pic>
          <p:nvPicPr>
            <p:cNvPr id="8" name="Picture 7">
              <a:extLst>
                <a:ext uri="{FF2B5EF4-FFF2-40B4-BE49-F238E27FC236}">
                  <a16:creationId xmlns:a16="http://schemas.microsoft.com/office/drawing/2014/main" id="{AEBC0956-ADF7-418E-8CD5-024949B8F5AD}"/>
                </a:ext>
              </a:extLst>
            </p:cNvPr>
            <p:cNvPicPr>
              <a:picLocks noChangeAspect="1"/>
            </p:cNvPicPr>
            <p:nvPr/>
          </p:nvPicPr>
          <p:blipFill>
            <a:blip r:embed="rId2"/>
            <a:stretch>
              <a:fillRect/>
            </a:stretch>
          </p:blipFill>
          <p:spPr>
            <a:xfrm>
              <a:off x="6483171" y="899809"/>
              <a:ext cx="5249565" cy="2621658"/>
            </a:xfrm>
            <a:prstGeom prst="rect">
              <a:avLst/>
            </a:prstGeom>
          </p:spPr>
        </p:pic>
      </p:grpSp>
      <p:sp>
        <p:nvSpPr>
          <p:cNvPr id="9" name="Rectangle 8">
            <a:extLst>
              <a:ext uri="{FF2B5EF4-FFF2-40B4-BE49-F238E27FC236}">
                <a16:creationId xmlns:a16="http://schemas.microsoft.com/office/drawing/2014/main" id="{1F78BC7A-66F9-468F-8B73-D4DC64DFABF8}"/>
              </a:ext>
            </a:extLst>
          </p:cNvPr>
          <p:cNvSpPr/>
          <p:nvPr/>
        </p:nvSpPr>
        <p:spPr>
          <a:xfrm>
            <a:off x="470327" y="1574755"/>
            <a:ext cx="5125966" cy="4724370"/>
          </a:xfrm>
          <a:prstGeom prst="rect">
            <a:avLst/>
          </a:prstGeom>
        </p:spPr>
        <p:txBody>
          <a:bodyPr wrap="square">
            <a:spAutoFit/>
          </a:bodyPr>
          <a:lstStyle/>
          <a:p>
            <a:pPr>
              <a:spcBef>
                <a:spcPts val="300"/>
              </a:spcBef>
              <a:spcAft>
                <a:spcPts val="600"/>
              </a:spcAft>
            </a:pPr>
            <a:r>
              <a:rPr lang="en-US" sz="2200" dirty="0">
                <a:solidFill>
                  <a:srgbClr val="002060"/>
                </a:solidFill>
              </a:rPr>
              <a:t>With active power output, it must be possible to operate the generating plant in any operating point with at least a reactive power output corresponding to a active factor at the network connection point of</a:t>
            </a:r>
          </a:p>
          <a:p>
            <a:pPr>
              <a:spcBef>
                <a:spcPts val="300"/>
              </a:spcBef>
              <a:spcAft>
                <a:spcPts val="600"/>
              </a:spcAft>
            </a:pPr>
            <a:r>
              <a:rPr lang="en-US" sz="2200" dirty="0">
                <a:solidFill>
                  <a:srgbClr val="002060"/>
                </a:solidFill>
              </a:rPr>
              <a:t>cos ϕ = 0.9 under-excited to 0.9 over-excited</a:t>
            </a:r>
          </a:p>
          <a:p>
            <a:pPr>
              <a:spcBef>
                <a:spcPts val="300"/>
              </a:spcBef>
              <a:spcAft>
                <a:spcPts val="600"/>
              </a:spcAft>
            </a:pPr>
            <a:r>
              <a:rPr lang="en-US" sz="2200" dirty="0">
                <a:solidFill>
                  <a:srgbClr val="002060"/>
                </a:solidFill>
              </a:rPr>
              <a:t>With active power output, either a fixed target value for reactive power provision or a target value variably adjustable by remote control (or other control technologies) are specified by the network operator in the transfer station. </a:t>
            </a:r>
            <a:endParaRPr lang="en-GB" sz="2200" dirty="0">
              <a:solidFill>
                <a:srgbClr val="002060"/>
              </a:solidFill>
            </a:endParaRPr>
          </a:p>
        </p:txBody>
      </p:sp>
      <p:sp>
        <p:nvSpPr>
          <p:cNvPr id="18" name="Rectangle 17">
            <a:extLst>
              <a:ext uri="{FF2B5EF4-FFF2-40B4-BE49-F238E27FC236}">
                <a16:creationId xmlns:a16="http://schemas.microsoft.com/office/drawing/2014/main" id="{7D01EEE2-3680-443A-8DE7-8C5A2877E331}"/>
              </a:ext>
            </a:extLst>
          </p:cNvPr>
          <p:cNvSpPr/>
          <p:nvPr/>
        </p:nvSpPr>
        <p:spPr>
          <a:xfrm>
            <a:off x="6083951" y="3994054"/>
            <a:ext cx="5813108" cy="2246769"/>
          </a:xfrm>
          <a:prstGeom prst="rect">
            <a:avLst/>
          </a:prstGeom>
        </p:spPr>
        <p:txBody>
          <a:bodyPr wrap="square">
            <a:spAutoFit/>
          </a:bodyPr>
          <a:lstStyle/>
          <a:p>
            <a:pPr lvl="0">
              <a:spcBef>
                <a:spcPts val="300"/>
              </a:spcBef>
              <a:spcAft>
                <a:spcPts val="600"/>
              </a:spcAft>
            </a:pPr>
            <a:r>
              <a:rPr lang="en-US" sz="2200" dirty="0">
                <a:solidFill>
                  <a:srgbClr val="002060"/>
                </a:solidFill>
              </a:rPr>
              <a:t>The setting value is either</a:t>
            </a:r>
          </a:p>
          <a:p>
            <a:pPr marL="457200" lvl="0" indent="-457200">
              <a:spcBef>
                <a:spcPts val="300"/>
              </a:spcBef>
              <a:spcAft>
                <a:spcPts val="600"/>
              </a:spcAft>
              <a:buFont typeface="+mj-lt"/>
              <a:buAutoNum type="alphaLcParenR"/>
            </a:pPr>
            <a:r>
              <a:rPr lang="en-US" sz="2200" dirty="0">
                <a:solidFill>
                  <a:srgbClr val="002060"/>
                </a:solidFill>
              </a:rPr>
              <a:t>a fixed active factor cos ϕ or</a:t>
            </a:r>
          </a:p>
          <a:p>
            <a:pPr marL="457200" lvl="0" indent="-457200">
              <a:spcBef>
                <a:spcPts val="300"/>
              </a:spcBef>
              <a:spcAft>
                <a:spcPts val="600"/>
              </a:spcAft>
              <a:buFont typeface="+mj-lt"/>
              <a:buAutoNum type="alphaLcParenR"/>
            </a:pPr>
            <a:r>
              <a:rPr lang="en-US" sz="2200" dirty="0">
                <a:solidFill>
                  <a:srgbClr val="002060"/>
                </a:solidFill>
              </a:rPr>
              <a:t>an active factor cos ϕ (P) or</a:t>
            </a:r>
          </a:p>
          <a:p>
            <a:pPr marL="457200" lvl="0" indent="-457200">
              <a:spcBef>
                <a:spcPts val="300"/>
              </a:spcBef>
              <a:spcAft>
                <a:spcPts val="600"/>
              </a:spcAft>
              <a:buFont typeface="+mj-lt"/>
              <a:buAutoNum type="alphaLcParenR"/>
            </a:pPr>
            <a:r>
              <a:rPr lang="en-US" sz="2200" dirty="0">
                <a:solidFill>
                  <a:srgbClr val="002060"/>
                </a:solidFill>
              </a:rPr>
              <a:t>a fixed reactive power in </a:t>
            </a:r>
            <a:r>
              <a:rPr lang="en-US" sz="2200" dirty="0" err="1">
                <a:solidFill>
                  <a:srgbClr val="002060"/>
                </a:solidFill>
              </a:rPr>
              <a:t>MVar</a:t>
            </a:r>
            <a:r>
              <a:rPr lang="en-US" sz="2200" dirty="0">
                <a:solidFill>
                  <a:srgbClr val="002060"/>
                </a:solidFill>
              </a:rPr>
              <a:t> or</a:t>
            </a:r>
          </a:p>
          <a:p>
            <a:pPr marL="457200" lvl="0" indent="-457200">
              <a:spcBef>
                <a:spcPts val="300"/>
              </a:spcBef>
              <a:spcAft>
                <a:spcPts val="600"/>
              </a:spcAft>
              <a:buFont typeface="+mj-lt"/>
              <a:buAutoNum type="alphaLcParenR"/>
            </a:pPr>
            <a:r>
              <a:rPr lang="en-US" sz="2200" dirty="0">
                <a:solidFill>
                  <a:srgbClr val="002060"/>
                </a:solidFill>
              </a:rPr>
              <a:t>a reactive power/voltage characteristic Q(U).</a:t>
            </a:r>
            <a:endParaRPr lang="en-GB" sz="2200" dirty="0">
              <a:solidFill>
                <a:srgbClr val="002060"/>
              </a:solidFill>
            </a:endParaRPr>
          </a:p>
        </p:txBody>
      </p:sp>
    </p:spTree>
    <p:extLst>
      <p:ext uri="{BB962C8B-B14F-4D97-AF65-F5344CB8AC3E}">
        <p14:creationId xmlns:p14="http://schemas.microsoft.com/office/powerpoint/2010/main" val="3512134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13</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13" name="Rectangle 12">
            <a:extLst>
              <a:ext uri="{FF2B5EF4-FFF2-40B4-BE49-F238E27FC236}">
                <a16:creationId xmlns:a16="http://schemas.microsoft.com/office/drawing/2014/main" id="{C78342AC-37A9-43D6-8306-C97DEB8BD969}"/>
              </a:ext>
            </a:extLst>
          </p:cNvPr>
          <p:cNvSpPr/>
          <p:nvPr/>
        </p:nvSpPr>
        <p:spPr>
          <a:xfrm>
            <a:off x="2376708" y="5686797"/>
            <a:ext cx="7219355" cy="646331"/>
          </a:xfrm>
          <a:prstGeom prst="rect">
            <a:avLst/>
          </a:prstGeom>
        </p:spPr>
        <p:txBody>
          <a:bodyPr wrap="square">
            <a:spAutoFit/>
          </a:bodyPr>
          <a:lstStyle/>
          <a:p>
            <a:r>
              <a:rPr lang="en-US" dirty="0"/>
              <a:t>The minimum required wind farm capability for Reactive Power injection / absorption,</a:t>
            </a:r>
          </a:p>
        </p:txBody>
      </p:sp>
      <p:pic>
        <p:nvPicPr>
          <p:cNvPr id="8" name="Picture 7">
            <a:extLst>
              <a:ext uri="{FF2B5EF4-FFF2-40B4-BE49-F238E27FC236}">
                <a16:creationId xmlns:a16="http://schemas.microsoft.com/office/drawing/2014/main" id="{F7E0AEDE-D4C3-4F41-8FA4-960C82C9EC4A}"/>
              </a:ext>
            </a:extLst>
          </p:cNvPr>
          <p:cNvPicPr>
            <a:picLocks noChangeAspect="1"/>
          </p:cNvPicPr>
          <p:nvPr/>
        </p:nvPicPr>
        <p:blipFill>
          <a:blip r:embed="rId2"/>
          <a:stretch>
            <a:fillRect/>
          </a:stretch>
        </p:blipFill>
        <p:spPr>
          <a:xfrm>
            <a:off x="2058209" y="1189899"/>
            <a:ext cx="7673930" cy="4462974"/>
          </a:xfrm>
          <a:prstGeom prst="rect">
            <a:avLst/>
          </a:prstGeom>
        </p:spPr>
      </p:pic>
      <p:sp>
        <p:nvSpPr>
          <p:cNvPr id="16" name="TextBox 15">
            <a:extLst>
              <a:ext uri="{FF2B5EF4-FFF2-40B4-BE49-F238E27FC236}">
                <a16:creationId xmlns:a16="http://schemas.microsoft.com/office/drawing/2014/main" id="{DF60B1D7-F43D-4641-AA5C-645CDC5956F4}"/>
              </a:ext>
            </a:extLst>
          </p:cNvPr>
          <p:cNvSpPr txBox="1"/>
          <p:nvPr/>
        </p:nvSpPr>
        <p:spPr>
          <a:xfrm>
            <a:off x="371132" y="70079"/>
            <a:ext cx="10332474" cy="1323439"/>
          </a:xfrm>
          <a:prstGeom prst="rect">
            <a:avLst/>
          </a:prstGeom>
          <a:noFill/>
        </p:spPr>
        <p:txBody>
          <a:bodyPr wrap="square" rtlCol="0">
            <a:spAutoFit/>
          </a:bodyPr>
          <a:lstStyle/>
          <a:p>
            <a:r>
              <a:rPr lang="en-US" sz="4000" dirty="0">
                <a:solidFill>
                  <a:srgbClr val="002060"/>
                </a:solidFill>
                <a:effectLst>
                  <a:outerShdw blurRad="38100" dist="38100" dir="2700000" algn="tl">
                    <a:srgbClr val="000000">
                      <a:alpha val="43137"/>
                    </a:srgbClr>
                  </a:outerShdw>
                </a:effectLst>
              </a:rPr>
              <a:t>RES Connection Rules Requirements by System Operator</a:t>
            </a:r>
            <a:endParaRPr lang="el-GR" sz="40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73151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14</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dirty="0"/>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34546" y="88244"/>
            <a:ext cx="8582626" cy="769441"/>
          </a:xfrm>
          <a:prstGeom prst="rect">
            <a:avLst/>
          </a:prstGeom>
          <a:noFill/>
        </p:spPr>
        <p:txBody>
          <a:bodyPr wrap="square" rtlCol="0">
            <a:spAutoFit/>
          </a:bodyPr>
          <a:lstStyle/>
          <a:p>
            <a:r>
              <a:rPr lang="en-US" sz="4400" dirty="0">
                <a:solidFill>
                  <a:srgbClr val="002060"/>
                </a:solidFill>
                <a:effectLst>
                  <a:outerShdw blurRad="38100" dist="38100" dir="2700000" algn="tl">
                    <a:srgbClr val="000000">
                      <a:alpha val="43137"/>
                    </a:srgbClr>
                  </a:outerShdw>
                </a:effectLst>
              </a:rPr>
              <a:t>Ancillary Service Provision by RES</a:t>
            </a:r>
            <a:endParaRPr lang="el-GR" sz="44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130A49EC-8523-471F-9911-76FB8F2EAE9E}"/>
              </a:ext>
            </a:extLst>
          </p:cNvPr>
          <p:cNvSpPr/>
          <p:nvPr/>
        </p:nvSpPr>
        <p:spPr>
          <a:xfrm>
            <a:off x="1080049" y="1135992"/>
            <a:ext cx="5875555" cy="1938992"/>
          </a:xfrm>
          <a:prstGeom prst="rect">
            <a:avLst/>
          </a:prstGeom>
        </p:spPr>
        <p:txBody>
          <a:bodyPr wrap="square">
            <a:spAutoFit/>
          </a:bodyPr>
          <a:lstStyle/>
          <a:p>
            <a:r>
              <a:rPr lang="en-GB" sz="4000" b="1" dirty="0">
                <a:solidFill>
                  <a:srgbClr val="002060"/>
                </a:solidFill>
                <a:effectLst>
                  <a:outerShdw blurRad="38100" dist="38100" dir="2700000" algn="tl">
                    <a:srgbClr val="000000">
                      <a:alpha val="43137"/>
                    </a:srgbClr>
                  </a:outerShdw>
                </a:effectLst>
              </a:rPr>
              <a:t>Electrical storage facilities can provide important ancillary services</a:t>
            </a:r>
            <a:endParaRPr lang="en-US" sz="4000" b="1" dirty="0">
              <a:solidFill>
                <a:srgbClr val="002060"/>
              </a:solidFill>
              <a:effectLst>
                <a:outerShdw blurRad="38100" dist="38100" dir="2700000" algn="tl">
                  <a:srgbClr val="000000">
                    <a:alpha val="43137"/>
                  </a:srgbClr>
                </a:outerShdw>
              </a:effectLst>
            </a:endParaRPr>
          </a:p>
        </p:txBody>
      </p:sp>
      <p:pic>
        <p:nvPicPr>
          <p:cNvPr id="8" name="Picture 7">
            <a:extLst>
              <a:ext uri="{FF2B5EF4-FFF2-40B4-BE49-F238E27FC236}">
                <a16:creationId xmlns:a16="http://schemas.microsoft.com/office/drawing/2014/main" id="{2FB7C17B-F68B-47F5-97EF-E665D7D5DFB5}"/>
              </a:ext>
            </a:extLst>
          </p:cNvPr>
          <p:cNvPicPr>
            <a:picLocks noChangeAspect="1"/>
          </p:cNvPicPr>
          <p:nvPr/>
        </p:nvPicPr>
        <p:blipFill>
          <a:blip r:embed="rId2"/>
          <a:stretch>
            <a:fillRect/>
          </a:stretch>
        </p:blipFill>
        <p:spPr>
          <a:xfrm>
            <a:off x="7333303" y="1168696"/>
            <a:ext cx="4137709" cy="2149459"/>
          </a:xfrm>
          <a:prstGeom prst="rect">
            <a:avLst/>
          </a:prstGeom>
          <a:effectLst>
            <a:outerShdw blurRad="50800" dist="177800" dir="2700000" algn="tl" rotWithShape="0">
              <a:prstClr val="black">
                <a:alpha val="40000"/>
              </a:prstClr>
            </a:outerShdw>
          </a:effectLst>
        </p:spPr>
      </p:pic>
      <p:pic>
        <p:nvPicPr>
          <p:cNvPr id="7" name="Picture 6">
            <a:extLst>
              <a:ext uri="{FF2B5EF4-FFF2-40B4-BE49-F238E27FC236}">
                <a16:creationId xmlns:a16="http://schemas.microsoft.com/office/drawing/2014/main" id="{D065BA3B-1455-48FC-9238-35C9177AF26F}"/>
              </a:ext>
            </a:extLst>
          </p:cNvPr>
          <p:cNvPicPr>
            <a:picLocks noChangeAspect="1"/>
          </p:cNvPicPr>
          <p:nvPr/>
        </p:nvPicPr>
        <p:blipFill>
          <a:blip r:embed="rId3"/>
          <a:stretch>
            <a:fillRect/>
          </a:stretch>
        </p:blipFill>
        <p:spPr>
          <a:xfrm>
            <a:off x="1660014" y="3353291"/>
            <a:ext cx="4310246" cy="2822693"/>
          </a:xfrm>
          <a:prstGeom prst="rect">
            <a:avLst/>
          </a:prstGeom>
        </p:spPr>
      </p:pic>
      <p:pic>
        <p:nvPicPr>
          <p:cNvPr id="14" name="Picture 13">
            <a:extLst>
              <a:ext uri="{FF2B5EF4-FFF2-40B4-BE49-F238E27FC236}">
                <a16:creationId xmlns:a16="http://schemas.microsoft.com/office/drawing/2014/main" id="{B0CC4183-597E-4947-9124-076C7BAEBD94}"/>
              </a:ext>
            </a:extLst>
          </p:cNvPr>
          <p:cNvPicPr>
            <a:picLocks noChangeAspect="1"/>
          </p:cNvPicPr>
          <p:nvPr/>
        </p:nvPicPr>
        <p:blipFill>
          <a:blip r:embed="rId4"/>
          <a:stretch>
            <a:fillRect/>
          </a:stretch>
        </p:blipFill>
        <p:spPr>
          <a:xfrm>
            <a:off x="7971767" y="4134417"/>
            <a:ext cx="3155145" cy="1614755"/>
          </a:xfrm>
          <a:prstGeom prst="rect">
            <a:avLst/>
          </a:prstGeom>
          <a:effectLst>
            <a:outerShdw blurRad="50800" dist="177800" dir="2700000" algn="tl" rotWithShape="0">
              <a:prstClr val="black">
                <a:alpha val="40000"/>
              </a:prstClr>
            </a:outerShdw>
          </a:effectLst>
        </p:spPr>
      </p:pic>
    </p:spTree>
    <p:extLst>
      <p:ext uri="{BB962C8B-B14F-4D97-AF65-F5344CB8AC3E}">
        <p14:creationId xmlns:p14="http://schemas.microsoft.com/office/powerpoint/2010/main" val="830066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15</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105877" y="16169"/>
            <a:ext cx="6104363"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Energy Storage Technologies</a:t>
            </a:r>
          </a:p>
        </p:txBody>
      </p:sp>
      <p:pic>
        <p:nvPicPr>
          <p:cNvPr id="6" name="Picture 5" descr="A screenshot of a cell phone&#10;&#10;Description automatically generated">
            <a:extLst>
              <a:ext uri="{FF2B5EF4-FFF2-40B4-BE49-F238E27FC236}">
                <a16:creationId xmlns:a16="http://schemas.microsoft.com/office/drawing/2014/main" id="{3EC39C61-4839-4528-B985-DD75B60E9DA6}"/>
              </a:ext>
            </a:extLst>
          </p:cNvPr>
          <p:cNvPicPr>
            <a:picLocks noChangeAspect="1"/>
          </p:cNvPicPr>
          <p:nvPr/>
        </p:nvPicPr>
        <p:blipFill>
          <a:blip r:embed="rId3"/>
          <a:stretch>
            <a:fillRect/>
          </a:stretch>
        </p:blipFill>
        <p:spPr>
          <a:xfrm>
            <a:off x="245046" y="717172"/>
            <a:ext cx="7136468" cy="5851904"/>
          </a:xfrm>
          <a:prstGeom prst="rect">
            <a:avLst/>
          </a:prstGeom>
        </p:spPr>
      </p:pic>
      <p:sp>
        <p:nvSpPr>
          <p:cNvPr id="7" name="Rectangle 6">
            <a:extLst>
              <a:ext uri="{FF2B5EF4-FFF2-40B4-BE49-F238E27FC236}">
                <a16:creationId xmlns:a16="http://schemas.microsoft.com/office/drawing/2014/main" id="{6BEEB31C-A427-4823-B88D-7AC26E7791A5}"/>
              </a:ext>
            </a:extLst>
          </p:cNvPr>
          <p:cNvSpPr/>
          <p:nvPr/>
        </p:nvSpPr>
        <p:spPr>
          <a:xfrm>
            <a:off x="7543334" y="1074509"/>
            <a:ext cx="4005320" cy="4708981"/>
          </a:xfrm>
          <a:prstGeom prst="rect">
            <a:avLst/>
          </a:prstGeom>
          <a:solidFill>
            <a:srgbClr val="4A95DA"/>
          </a:solidFill>
          <a:effectLst>
            <a:outerShdw blurRad="76200" dist="76200" dir="2700000" algn="tl" rotWithShape="0">
              <a:prstClr val="black">
                <a:alpha val="40000"/>
              </a:prstClr>
            </a:outerShdw>
          </a:effectLst>
        </p:spPr>
        <p:txBody>
          <a:bodyPr wrap="square">
            <a:spAutoFit/>
          </a:bodyPr>
          <a:lstStyle/>
          <a:p>
            <a:r>
              <a:rPr lang="en-US" sz="2000" b="1" dirty="0">
                <a:solidFill>
                  <a:schemeClr val="bg1"/>
                </a:solidFill>
              </a:rPr>
              <a:t>Advantages of LI-Ion Batteries:</a:t>
            </a:r>
          </a:p>
          <a:p>
            <a:endParaRPr lang="en-US" sz="2000" b="1" dirty="0">
              <a:solidFill>
                <a:schemeClr val="bg1"/>
              </a:solidFill>
            </a:endParaRPr>
          </a:p>
          <a:p>
            <a:pPr marL="800100" lvl="1" indent="-342900">
              <a:buFont typeface="Arial" panose="020B0604020202020204" pitchFamily="34" charset="0"/>
              <a:buChar char="•"/>
            </a:pPr>
            <a:r>
              <a:rPr lang="en-US" sz="2000" b="1" dirty="0">
                <a:solidFill>
                  <a:schemeClr val="bg1"/>
                </a:solidFill>
              </a:rPr>
              <a:t>High energy density</a:t>
            </a:r>
          </a:p>
          <a:p>
            <a:pPr marL="800100" lvl="1" indent="-342900">
              <a:buFont typeface="Arial" panose="020B0604020202020204" pitchFamily="34" charset="0"/>
              <a:buChar char="•"/>
            </a:pPr>
            <a:r>
              <a:rPr lang="en-US" sz="2000" b="1" dirty="0">
                <a:solidFill>
                  <a:schemeClr val="bg1"/>
                </a:solidFill>
              </a:rPr>
              <a:t>Low self-discharge rate</a:t>
            </a:r>
          </a:p>
          <a:p>
            <a:pPr marL="800100" lvl="1" indent="-342900">
              <a:buFont typeface="Arial" panose="020B0604020202020204" pitchFamily="34" charset="0"/>
              <a:buChar char="•"/>
            </a:pPr>
            <a:r>
              <a:rPr lang="en-US" sz="2000" b="1" dirty="0">
                <a:solidFill>
                  <a:schemeClr val="bg1"/>
                </a:solidFill>
              </a:rPr>
              <a:t>No initial charging is required</a:t>
            </a:r>
          </a:p>
          <a:p>
            <a:pPr marL="800100" lvl="1" indent="-342900">
              <a:buFont typeface="Arial" panose="020B0604020202020204" pitchFamily="34" charset="0"/>
              <a:buChar char="•"/>
            </a:pPr>
            <a:r>
              <a:rPr lang="en-US" sz="2000" b="1" dirty="0">
                <a:solidFill>
                  <a:schemeClr val="bg1"/>
                </a:solidFill>
              </a:rPr>
              <a:t>Low maintenance</a:t>
            </a:r>
          </a:p>
          <a:p>
            <a:endParaRPr lang="en-US" sz="2000" b="1" dirty="0">
              <a:solidFill>
                <a:schemeClr val="bg1"/>
              </a:solidFill>
            </a:endParaRPr>
          </a:p>
          <a:p>
            <a:r>
              <a:rPr lang="en-US" sz="2000" b="1" dirty="0">
                <a:solidFill>
                  <a:schemeClr val="bg1"/>
                </a:solidFill>
              </a:rPr>
              <a:t>LI-Ion Battery Disadvantages:</a:t>
            </a:r>
          </a:p>
          <a:p>
            <a:endParaRPr lang="en-US" sz="2000" b="1" dirty="0">
              <a:solidFill>
                <a:schemeClr val="bg1"/>
              </a:solidFill>
            </a:endParaRPr>
          </a:p>
          <a:p>
            <a:pPr marL="800100" lvl="1" indent="-342900">
              <a:buFont typeface="Arial" panose="020B0604020202020204" pitchFamily="34" charset="0"/>
              <a:buChar char="•"/>
            </a:pPr>
            <a:r>
              <a:rPr lang="en-US" sz="2000" b="1" dirty="0">
                <a:solidFill>
                  <a:schemeClr val="bg1"/>
                </a:solidFill>
              </a:rPr>
              <a:t>Protection</a:t>
            </a:r>
          </a:p>
          <a:p>
            <a:pPr marL="800100" lvl="1" indent="-342900">
              <a:buFont typeface="Arial" panose="020B0604020202020204" pitchFamily="34" charset="0"/>
              <a:buChar char="•"/>
            </a:pPr>
            <a:r>
              <a:rPr lang="en-US" sz="2000" b="1" dirty="0">
                <a:solidFill>
                  <a:schemeClr val="bg1"/>
                </a:solidFill>
              </a:rPr>
              <a:t>Aging</a:t>
            </a:r>
          </a:p>
          <a:p>
            <a:pPr marL="800100" lvl="1" indent="-342900">
              <a:buFont typeface="Arial" panose="020B0604020202020204" pitchFamily="34" charset="0"/>
              <a:buChar char="•"/>
            </a:pPr>
            <a:r>
              <a:rPr lang="en-US" sz="2000" b="1" dirty="0">
                <a:solidFill>
                  <a:schemeClr val="bg1"/>
                </a:solidFill>
              </a:rPr>
              <a:t>Transport</a:t>
            </a:r>
          </a:p>
          <a:p>
            <a:pPr marL="800100" lvl="1" indent="-342900">
              <a:buFont typeface="Arial" panose="020B0604020202020204" pitchFamily="34" charset="0"/>
              <a:buChar char="•"/>
            </a:pPr>
            <a:r>
              <a:rPr lang="en-US" sz="2000" b="1" dirty="0">
                <a:solidFill>
                  <a:schemeClr val="bg1"/>
                </a:solidFill>
              </a:rPr>
              <a:t>Cost (until recently)</a:t>
            </a:r>
          </a:p>
          <a:p>
            <a:pPr marL="800100" lvl="1" indent="-342900">
              <a:buFont typeface="Arial" panose="020B0604020202020204" pitchFamily="34" charset="0"/>
              <a:buChar char="•"/>
            </a:pPr>
            <a:r>
              <a:rPr lang="en-US" sz="2000" b="1" dirty="0">
                <a:solidFill>
                  <a:schemeClr val="bg1"/>
                </a:solidFill>
              </a:rPr>
              <a:t>Developing technology</a:t>
            </a:r>
            <a:endParaRPr lang="en-US" b="1" dirty="0">
              <a:solidFill>
                <a:schemeClr val="bg1"/>
              </a:solidFill>
            </a:endParaRPr>
          </a:p>
        </p:txBody>
      </p:sp>
    </p:spTree>
    <p:extLst>
      <p:ext uri="{BB962C8B-B14F-4D97-AF65-F5344CB8AC3E}">
        <p14:creationId xmlns:p14="http://schemas.microsoft.com/office/powerpoint/2010/main" val="6003840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16</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459474" y="0"/>
            <a:ext cx="4675191"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Li-Ion Battery Storage</a:t>
            </a:r>
          </a:p>
        </p:txBody>
      </p:sp>
      <p:sp>
        <p:nvSpPr>
          <p:cNvPr id="4" name="Rectangle 3">
            <a:extLst>
              <a:ext uri="{FF2B5EF4-FFF2-40B4-BE49-F238E27FC236}">
                <a16:creationId xmlns:a16="http://schemas.microsoft.com/office/drawing/2014/main" id="{EECBD427-24FE-402F-8A3A-BB08A5BE769F}"/>
              </a:ext>
            </a:extLst>
          </p:cNvPr>
          <p:cNvSpPr/>
          <p:nvPr/>
        </p:nvSpPr>
        <p:spPr>
          <a:xfrm>
            <a:off x="459474" y="906187"/>
            <a:ext cx="6418733" cy="4978286"/>
          </a:xfrm>
          <a:prstGeom prst="rect">
            <a:avLst/>
          </a:prstGeom>
        </p:spPr>
        <p:txBody>
          <a:bodyPr wrap="square">
            <a:spAutoFit/>
          </a:bodyPr>
          <a:lstStyle/>
          <a:p>
            <a:r>
              <a:rPr lang="en-US" sz="2000" dirty="0">
                <a:solidFill>
                  <a:srgbClr val="002060"/>
                </a:solidFill>
              </a:rPr>
              <a:t>Battery power storage systems (BESS) are in the forefront of the latest era:</a:t>
            </a:r>
          </a:p>
          <a:p>
            <a:endParaRPr lang="en-US" sz="2000" dirty="0">
              <a:solidFill>
                <a:srgbClr val="002060"/>
              </a:solidFill>
            </a:endParaRPr>
          </a:p>
          <a:p>
            <a:pPr marL="342900" indent="-342900">
              <a:spcBef>
                <a:spcPts val="300"/>
              </a:spcBef>
              <a:spcAft>
                <a:spcPts val="600"/>
              </a:spcAft>
              <a:buFont typeface="Arial" panose="020B0604020202020204" pitchFamily="34" charset="0"/>
              <a:buChar char="•"/>
            </a:pPr>
            <a:r>
              <a:rPr lang="en-US" sz="2000" dirty="0">
                <a:solidFill>
                  <a:srgbClr val="002060"/>
                </a:solidFill>
              </a:rPr>
              <a:t>In 2017, ultra-modern battery projects have been announced and activated, such as the 120 MWh system in Escondido / Aliso Canyon, California, and Tesla's 100MW / 129MWh battery in </a:t>
            </a:r>
            <a:r>
              <a:rPr lang="en-US" sz="2000" dirty="0" err="1">
                <a:solidFill>
                  <a:srgbClr val="002060"/>
                </a:solidFill>
              </a:rPr>
              <a:t>Hornsdale</a:t>
            </a:r>
            <a:r>
              <a:rPr lang="en-US" sz="2000" dirty="0">
                <a:solidFill>
                  <a:srgbClr val="002060"/>
                </a:solidFill>
              </a:rPr>
              <a:t>, South Australia.</a:t>
            </a:r>
          </a:p>
          <a:p>
            <a:pPr marL="342900" indent="-342900">
              <a:spcBef>
                <a:spcPts val="300"/>
              </a:spcBef>
              <a:spcAft>
                <a:spcPts val="600"/>
              </a:spcAft>
              <a:buFont typeface="Arial" panose="020B0604020202020204" pitchFamily="34" charset="0"/>
              <a:buChar char="•"/>
            </a:pPr>
            <a:r>
              <a:rPr lang="en-US" sz="2000" dirty="0">
                <a:solidFill>
                  <a:srgbClr val="002060"/>
                </a:solidFill>
              </a:rPr>
              <a:t>All these designs are made due to the price and scale that Li-ion technology has reached. Costs declined while production capacity increased very significantly. Storing battery power on a large scale is now a reality.</a:t>
            </a:r>
          </a:p>
          <a:p>
            <a:pPr marL="342900" indent="-342900">
              <a:spcBef>
                <a:spcPts val="300"/>
              </a:spcBef>
              <a:spcAft>
                <a:spcPts val="600"/>
              </a:spcAft>
              <a:buFont typeface="Arial" panose="020B0604020202020204" pitchFamily="34" charset="0"/>
              <a:buChar char="•"/>
            </a:pPr>
            <a:r>
              <a:rPr lang="en-US" sz="2000" dirty="0">
                <a:solidFill>
                  <a:srgbClr val="002060"/>
                </a:solidFill>
              </a:rPr>
              <a:t>Worldwide installed power in 2017 was about 1 GW (with a share of Li-ion&gt; 90%) and continues to go up exponentially.</a:t>
            </a:r>
          </a:p>
        </p:txBody>
      </p:sp>
      <p:sp>
        <p:nvSpPr>
          <p:cNvPr id="10" name="Rectangle 9">
            <a:extLst>
              <a:ext uri="{FF2B5EF4-FFF2-40B4-BE49-F238E27FC236}">
                <a16:creationId xmlns:a16="http://schemas.microsoft.com/office/drawing/2014/main" id="{A313DC6D-30C8-4482-BAD4-F156F2DC9846}"/>
              </a:ext>
            </a:extLst>
          </p:cNvPr>
          <p:cNvSpPr/>
          <p:nvPr/>
        </p:nvSpPr>
        <p:spPr>
          <a:xfrm>
            <a:off x="7228345" y="653485"/>
            <a:ext cx="4404854" cy="2246769"/>
          </a:xfrm>
          <a:prstGeom prst="rect">
            <a:avLst/>
          </a:prstGeom>
          <a:solidFill>
            <a:srgbClr val="4A95DA"/>
          </a:solidFill>
          <a:effectLst>
            <a:outerShdw blurRad="50800" dist="38100" dir="2700000" algn="tl" rotWithShape="0">
              <a:prstClr val="black">
                <a:alpha val="40000"/>
              </a:prstClr>
            </a:outerShdw>
          </a:effectLst>
          <a:scene3d>
            <a:camera prst="orthographicFront"/>
            <a:lightRig rig="threePt" dir="t"/>
          </a:scene3d>
          <a:sp3d>
            <a:bevelB/>
          </a:sp3d>
        </p:spPr>
        <p:txBody>
          <a:bodyPr wrap="square">
            <a:spAutoFit/>
          </a:bodyPr>
          <a:lstStyle/>
          <a:p>
            <a:r>
              <a:rPr lang="en-US" sz="2000" b="1" dirty="0">
                <a:solidFill>
                  <a:schemeClr val="bg1"/>
                </a:solidFill>
                <a:latin typeface="MeretPro"/>
              </a:rPr>
              <a:t>The cost of the Li-Ion storage battery continues to fall:</a:t>
            </a:r>
          </a:p>
          <a:p>
            <a:r>
              <a:rPr lang="en-US" sz="2000" b="1" dirty="0">
                <a:solidFill>
                  <a:schemeClr val="bg1"/>
                </a:solidFill>
                <a:latin typeface="MeretPro"/>
              </a:rPr>
              <a:t>Between 2010 and 2016, the industry-wide price has fallen by 73%, from $ 1,000 per kWh to $ 273 per kWh. By 2020, it is expected to fall to $ 145 per kWh and by 2025 to $ 69.5 per kWh.</a:t>
            </a:r>
            <a:endParaRPr lang="en-US" b="1" i="1" dirty="0">
              <a:solidFill>
                <a:schemeClr val="bg1"/>
              </a:solidFill>
            </a:endParaRPr>
          </a:p>
        </p:txBody>
      </p:sp>
      <p:grpSp>
        <p:nvGrpSpPr>
          <p:cNvPr id="12" name="Group 11">
            <a:extLst>
              <a:ext uri="{FF2B5EF4-FFF2-40B4-BE49-F238E27FC236}">
                <a16:creationId xmlns:a16="http://schemas.microsoft.com/office/drawing/2014/main" id="{01028F69-CE39-478C-BD66-AAF1A494287A}"/>
              </a:ext>
            </a:extLst>
          </p:cNvPr>
          <p:cNvGrpSpPr/>
          <p:nvPr/>
        </p:nvGrpSpPr>
        <p:grpSpPr>
          <a:xfrm>
            <a:off x="7228345" y="3025496"/>
            <a:ext cx="4404854" cy="3075534"/>
            <a:chOff x="7373375" y="2754549"/>
            <a:chExt cx="4149886" cy="2831435"/>
          </a:xfrm>
          <a:effectLst>
            <a:outerShdw blurRad="50800" dist="38100" dir="2700000" algn="tl" rotWithShape="0">
              <a:prstClr val="black">
                <a:alpha val="40000"/>
              </a:prstClr>
            </a:outerShdw>
          </a:effectLst>
        </p:grpSpPr>
        <p:pic>
          <p:nvPicPr>
            <p:cNvPr id="9" name="Picture 8" descr="A large white building&#10;&#10;Description automatically generated">
              <a:extLst>
                <a:ext uri="{FF2B5EF4-FFF2-40B4-BE49-F238E27FC236}">
                  <a16:creationId xmlns:a16="http://schemas.microsoft.com/office/drawing/2014/main" id="{BDA43736-651E-4DBC-ABBF-C0D0C12990E3}"/>
                </a:ext>
              </a:extLst>
            </p:cNvPr>
            <p:cNvPicPr>
              <a:picLocks noChangeAspect="1"/>
            </p:cNvPicPr>
            <p:nvPr/>
          </p:nvPicPr>
          <p:blipFill>
            <a:blip r:embed="rId3"/>
            <a:stretch>
              <a:fillRect/>
            </a:stretch>
          </p:blipFill>
          <p:spPr>
            <a:xfrm>
              <a:off x="7373375" y="2754549"/>
              <a:ext cx="4149886" cy="2417409"/>
            </a:xfrm>
            <a:prstGeom prst="rect">
              <a:avLst/>
            </a:prstGeom>
          </p:spPr>
        </p:pic>
        <p:sp>
          <p:nvSpPr>
            <p:cNvPr id="11" name="TextBox 10">
              <a:extLst>
                <a:ext uri="{FF2B5EF4-FFF2-40B4-BE49-F238E27FC236}">
                  <a16:creationId xmlns:a16="http://schemas.microsoft.com/office/drawing/2014/main" id="{1C68E670-2B3C-4FCC-BF9E-14B1A9DDB40A}"/>
                </a:ext>
              </a:extLst>
            </p:cNvPr>
            <p:cNvSpPr txBox="1"/>
            <p:nvPr/>
          </p:nvSpPr>
          <p:spPr>
            <a:xfrm>
              <a:off x="7401153" y="5160960"/>
              <a:ext cx="4094330" cy="425024"/>
            </a:xfrm>
            <a:prstGeom prst="rect">
              <a:avLst/>
            </a:prstGeom>
            <a:noFill/>
          </p:spPr>
          <p:txBody>
            <a:bodyPr wrap="square" rtlCol="0">
              <a:spAutoFit/>
            </a:bodyPr>
            <a:lstStyle/>
            <a:p>
              <a:r>
                <a:rPr lang="en-US" sz="1200" b="1" i="1" dirty="0">
                  <a:solidFill>
                    <a:srgbClr val="002060"/>
                  </a:solidFill>
                </a:rPr>
                <a:t>52MWh Storage Battery - 13MW Photovoltaic Park on Kauai Island in Hawaii</a:t>
              </a:r>
            </a:p>
          </p:txBody>
        </p:sp>
      </p:grpSp>
    </p:spTree>
    <p:extLst>
      <p:ext uri="{BB962C8B-B14F-4D97-AF65-F5344CB8AC3E}">
        <p14:creationId xmlns:p14="http://schemas.microsoft.com/office/powerpoint/2010/main" val="1757633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17</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175924" y="25348"/>
            <a:ext cx="5195205" cy="707886"/>
          </a:xfrm>
          <a:prstGeom prst="rect">
            <a:avLst/>
          </a:prstGeom>
          <a:noFill/>
        </p:spPr>
        <p:txBody>
          <a:bodyPr wrap="none" rtlCol="0">
            <a:spAutoFit/>
          </a:bodyPr>
          <a:lstStyle/>
          <a:p>
            <a:r>
              <a:rPr lang="en-GB" sz="4000" dirty="0">
                <a:solidFill>
                  <a:srgbClr val="002060"/>
                </a:solidFill>
                <a:effectLst>
                  <a:outerShdw blurRad="38100" dist="38100" dir="2700000" algn="tl">
                    <a:srgbClr val="000000">
                      <a:alpha val="43137"/>
                    </a:srgbClr>
                  </a:outerShdw>
                </a:effectLst>
              </a:rPr>
              <a:t>Energy Storage Facilities</a:t>
            </a:r>
            <a:endParaRPr lang="en-US" sz="4000" dirty="0">
              <a:solidFill>
                <a:srgbClr val="002060"/>
              </a:solidFill>
              <a:effectLst>
                <a:outerShdw blurRad="38100" dist="38100" dir="2700000" algn="tl">
                  <a:srgbClr val="000000">
                    <a:alpha val="43137"/>
                  </a:srgbClr>
                </a:outerShdw>
              </a:effectLst>
            </a:endParaRPr>
          </a:p>
        </p:txBody>
      </p:sp>
      <p:pic>
        <p:nvPicPr>
          <p:cNvPr id="9" name="Picture 8" descr="A picture containing text&#10;&#10;Description automatically generated">
            <a:extLst>
              <a:ext uri="{FF2B5EF4-FFF2-40B4-BE49-F238E27FC236}">
                <a16:creationId xmlns:a16="http://schemas.microsoft.com/office/drawing/2014/main" id="{6513AD21-D7D5-4D9A-98E5-303DF8E27A56}"/>
              </a:ext>
            </a:extLst>
          </p:cNvPr>
          <p:cNvPicPr>
            <a:picLocks noChangeAspect="1"/>
          </p:cNvPicPr>
          <p:nvPr/>
        </p:nvPicPr>
        <p:blipFill>
          <a:blip r:embed="rId2"/>
          <a:stretch>
            <a:fillRect/>
          </a:stretch>
        </p:blipFill>
        <p:spPr>
          <a:xfrm>
            <a:off x="778095" y="934065"/>
            <a:ext cx="10558044" cy="5544644"/>
          </a:xfrm>
          <a:prstGeom prst="rect">
            <a:avLst/>
          </a:prstGeom>
        </p:spPr>
      </p:pic>
    </p:spTree>
    <p:extLst>
      <p:ext uri="{BB962C8B-B14F-4D97-AF65-F5344CB8AC3E}">
        <p14:creationId xmlns:p14="http://schemas.microsoft.com/office/powerpoint/2010/main" val="1472295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18</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182944" y="56233"/>
            <a:ext cx="5967852"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Energy Storage Applications</a:t>
            </a:r>
          </a:p>
        </p:txBody>
      </p:sp>
      <p:pic>
        <p:nvPicPr>
          <p:cNvPr id="7" name="Picture 6" descr="A screenshot of a cell phone&#10;&#10;Description automatically generated">
            <a:extLst>
              <a:ext uri="{FF2B5EF4-FFF2-40B4-BE49-F238E27FC236}">
                <a16:creationId xmlns:a16="http://schemas.microsoft.com/office/drawing/2014/main" id="{2A8F3610-3FE7-4D3D-AE8A-55ED7FC868E2}"/>
              </a:ext>
            </a:extLst>
          </p:cNvPr>
          <p:cNvPicPr>
            <a:picLocks noChangeAspect="1"/>
          </p:cNvPicPr>
          <p:nvPr/>
        </p:nvPicPr>
        <p:blipFill>
          <a:blip r:embed="rId2"/>
          <a:stretch>
            <a:fillRect/>
          </a:stretch>
        </p:blipFill>
        <p:spPr>
          <a:xfrm>
            <a:off x="2231876" y="1047960"/>
            <a:ext cx="7937056" cy="5053259"/>
          </a:xfrm>
          <a:prstGeom prst="rect">
            <a:avLst/>
          </a:prstGeom>
        </p:spPr>
      </p:pic>
    </p:spTree>
    <p:extLst>
      <p:ext uri="{BB962C8B-B14F-4D97-AF65-F5344CB8AC3E}">
        <p14:creationId xmlns:p14="http://schemas.microsoft.com/office/powerpoint/2010/main" val="276443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19</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59109" y="16169"/>
            <a:ext cx="5155386" cy="769441"/>
          </a:xfrm>
          <a:prstGeom prst="rect">
            <a:avLst/>
          </a:prstGeom>
          <a:noFill/>
        </p:spPr>
        <p:txBody>
          <a:bodyPr wrap="none" rtlCol="0">
            <a:spAutoFit/>
          </a:bodyPr>
          <a:lstStyle/>
          <a:p>
            <a:r>
              <a:rPr lang="en-US" sz="4400" dirty="0">
                <a:solidFill>
                  <a:srgbClr val="002060"/>
                </a:solidFill>
                <a:effectLst>
                  <a:outerShdw blurRad="38100" dist="38100" dir="2700000" algn="tl">
                    <a:srgbClr val="000000">
                      <a:alpha val="43137"/>
                    </a:srgbClr>
                  </a:outerShdw>
                </a:effectLst>
              </a:rPr>
              <a:t>Frequency Regulation</a:t>
            </a:r>
          </a:p>
        </p:txBody>
      </p:sp>
      <p:sp>
        <p:nvSpPr>
          <p:cNvPr id="6" name="Rectangle 5">
            <a:extLst>
              <a:ext uri="{FF2B5EF4-FFF2-40B4-BE49-F238E27FC236}">
                <a16:creationId xmlns:a16="http://schemas.microsoft.com/office/drawing/2014/main" id="{F2C954D9-D673-4CAE-8851-EA19C8563C84}"/>
              </a:ext>
            </a:extLst>
          </p:cNvPr>
          <p:cNvSpPr/>
          <p:nvPr/>
        </p:nvSpPr>
        <p:spPr>
          <a:xfrm>
            <a:off x="627997" y="1488827"/>
            <a:ext cx="5682918" cy="3654847"/>
          </a:xfrm>
          <a:prstGeom prst="rect">
            <a:avLst/>
          </a:prstGeom>
        </p:spPr>
        <p:txBody>
          <a:bodyPr wrap="square">
            <a:spAutoFit/>
          </a:bodyPr>
          <a:lstStyle/>
          <a:p>
            <a:pPr>
              <a:spcBef>
                <a:spcPts val="300"/>
              </a:spcBef>
              <a:spcAft>
                <a:spcPts val="600"/>
              </a:spcAft>
            </a:pPr>
            <a:r>
              <a:rPr lang="en-US" sz="2800" dirty="0">
                <a:solidFill>
                  <a:srgbClr val="002060"/>
                </a:solidFill>
              </a:rPr>
              <a:t>The energy storage system is charged or discharged in response to an increase or decrease, respectively of grid frequency.</a:t>
            </a:r>
          </a:p>
          <a:p>
            <a:pPr>
              <a:spcBef>
                <a:spcPts val="300"/>
              </a:spcBef>
              <a:spcAft>
                <a:spcPts val="600"/>
              </a:spcAft>
            </a:pPr>
            <a:r>
              <a:rPr lang="en-US" sz="2800" dirty="0">
                <a:solidFill>
                  <a:srgbClr val="002060"/>
                </a:solidFill>
              </a:rPr>
              <a:t>This approach to frequency regulation is a particularly attractive option due to its rapid response time and emission-free operation</a:t>
            </a:r>
          </a:p>
        </p:txBody>
      </p:sp>
      <p:pic>
        <p:nvPicPr>
          <p:cNvPr id="7" name="Picture 6">
            <a:extLst>
              <a:ext uri="{FF2B5EF4-FFF2-40B4-BE49-F238E27FC236}">
                <a16:creationId xmlns:a16="http://schemas.microsoft.com/office/drawing/2014/main" id="{834E6C95-F297-4299-86F0-7EAC5E0C0522}"/>
              </a:ext>
            </a:extLst>
          </p:cNvPr>
          <p:cNvPicPr>
            <a:picLocks noChangeAspect="1"/>
          </p:cNvPicPr>
          <p:nvPr/>
        </p:nvPicPr>
        <p:blipFill>
          <a:blip r:embed="rId2"/>
          <a:stretch>
            <a:fillRect/>
          </a:stretch>
        </p:blipFill>
        <p:spPr>
          <a:xfrm>
            <a:off x="6443954" y="1777990"/>
            <a:ext cx="5469368" cy="3076520"/>
          </a:xfrm>
          <a:prstGeom prst="rect">
            <a:avLst/>
          </a:prstGeom>
        </p:spPr>
      </p:pic>
    </p:spTree>
    <p:extLst>
      <p:ext uri="{BB962C8B-B14F-4D97-AF65-F5344CB8AC3E}">
        <p14:creationId xmlns:p14="http://schemas.microsoft.com/office/powerpoint/2010/main" val="354451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169"/>
            <a:ext cx="12192000" cy="1111660"/>
          </a:xfrm>
        </p:spPr>
        <p:txBody>
          <a:bodyPr>
            <a:normAutofit/>
          </a:bodyPr>
          <a:lstStyle/>
          <a:p>
            <a:r>
              <a:rPr lang="en-US" sz="4800" dirty="0">
                <a:solidFill>
                  <a:srgbClr val="002060"/>
                </a:solidFill>
                <a:effectLst>
                  <a:outerShdw blurRad="38100" dist="38100" dir="2700000" algn="tl">
                    <a:srgbClr val="000000">
                      <a:alpha val="43137"/>
                    </a:srgbClr>
                  </a:outerShdw>
                </a:effectLst>
              </a:rPr>
              <a:t>Outline</a:t>
            </a:r>
          </a:p>
        </p:txBody>
      </p:sp>
      <p:sp>
        <p:nvSpPr>
          <p:cNvPr id="4" name="Slide Number Placeholder 3"/>
          <p:cNvSpPr>
            <a:spLocks noGrp="1"/>
          </p:cNvSpPr>
          <p:nvPr>
            <p:ph type="sldNum" sz="quarter" idx="12"/>
          </p:nvPr>
        </p:nvSpPr>
        <p:spPr/>
        <p:txBody>
          <a:bodyPr/>
          <a:lstStyle/>
          <a:p>
            <a:fld id="{E60C55A7-7C59-EC44-9834-2BDF33FF5823}" type="slidenum">
              <a:rPr lang="en-US" smtClean="0"/>
              <a:t>2</a:t>
            </a:fld>
            <a:endParaRPr lang="en-US"/>
          </a:p>
        </p:txBody>
      </p:sp>
      <p:sp>
        <p:nvSpPr>
          <p:cNvPr id="8" name="Footer Placeholder 3"/>
          <p:cNvSpPr>
            <a:spLocks noGrp="1"/>
          </p:cNvSpPr>
          <p:nvPr>
            <p:ph type="ftr" sz="quarter" idx="13"/>
          </p:nvPr>
        </p:nvSpPr>
        <p:spPr>
          <a:xfrm>
            <a:off x="1095376" y="6569075"/>
            <a:ext cx="10537824" cy="272756"/>
          </a:xfrm>
        </p:spPr>
        <p:txBody>
          <a:bodyPr/>
          <a:lstStyle/>
          <a:p>
            <a:pPr algn="r"/>
            <a:fld id="{BB4D002F-6954-4C9D-A282-9386319D24E7}" type="datetime1">
              <a:rPr lang="en-GB" smtClean="0"/>
              <a:pPr algn="r"/>
              <a:t>24/05/2019</a:t>
            </a:fld>
            <a:endParaRPr lang="en-US" dirty="0"/>
          </a:p>
          <a:p>
            <a:endParaRPr lang="el-GR" b="0" dirty="0"/>
          </a:p>
        </p:txBody>
      </p:sp>
      <p:sp>
        <p:nvSpPr>
          <p:cNvPr id="3" name="Content Placeholder 2"/>
          <p:cNvSpPr>
            <a:spLocks noGrp="1"/>
          </p:cNvSpPr>
          <p:nvPr>
            <p:ph idx="4294967295"/>
          </p:nvPr>
        </p:nvSpPr>
        <p:spPr>
          <a:xfrm>
            <a:off x="380144" y="1458912"/>
            <a:ext cx="6133672" cy="5081424"/>
          </a:xfrm>
        </p:spPr>
        <p:txBody>
          <a:bodyPr>
            <a:noAutofit/>
          </a:bodyPr>
          <a:lstStyle/>
          <a:p>
            <a:pPr>
              <a:lnSpc>
                <a:spcPct val="114000"/>
              </a:lnSpc>
              <a:spcBef>
                <a:spcPts val="0"/>
              </a:spcBef>
              <a:buClr>
                <a:srgbClr val="616163"/>
              </a:buClr>
              <a:buFont typeface="Arial" panose="020B0604020202020204" pitchFamily="34" charset="0"/>
              <a:buChar char="•"/>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Brief description of the network</a:t>
            </a:r>
          </a:p>
          <a:p>
            <a:pPr>
              <a:lnSpc>
                <a:spcPct val="114000"/>
              </a:lnSpc>
              <a:spcBef>
                <a:spcPts val="0"/>
              </a:spcBef>
              <a:buClr>
                <a:srgbClr val="616163"/>
              </a:buClr>
              <a:buFont typeface="Arial" panose="020B0604020202020204" pitchFamily="34" charset="0"/>
              <a:buChar char="•"/>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System operating challenges due to,</a:t>
            </a:r>
            <a:r>
              <a:rPr lang="el-GR" sz="3000" dirty="0">
                <a:solidFill>
                  <a:srgbClr val="002060"/>
                </a:solidFill>
                <a:effectLst>
                  <a:outerShdw blurRad="38100" dist="38100" dir="2700000" algn="tl">
                    <a:srgbClr val="000000">
                      <a:alpha val="43137"/>
                    </a:srgbClr>
                  </a:outerShdw>
                </a:effectLst>
                <a:cs typeface="Times New Roman" panose="02020603050405020304" pitchFamily="18" charset="0"/>
              </a:rPr>
              <a:t> </a:t>
            </a:r>
          </a:p>
          <a:p>
            <a:pPr lvl="2">
              <a:lnSpc>
                <a:spcPct val="114000"/>
              </a:lnSpc>
              <a:spcBef>
                <a:spcPts val="0"/>
              </a:spcBef>
              <a:buClr>
                <a:srgbClr val="616163"/>
              </a:buClr>
              <a:buFont typeface="Wingdings" panose="05000000000000000000" pitchFamily="2" charset="2"/>
              <a:buChar char="ü"/>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RES</a:t>
            </a:r>
            <a:endParaRPr lang="el-GR" sz="3000" dirty="0">
              <a:solidFill>
                <a:srgbClr val="002060"/>
              </a:solidFill>
              <a:effectLst>
                <a:outerShdw blurRad="38100" dist="38100" dir="2700000" algn="tl">
                  <a:srgbClr val="000000">
                    <a:alpha val="43137"/>
                  </a:srgbClr>
                </a:outerShdw>
              </a:effectLst>
              <a:cs typeface="Times New Roman" panose="02020603050405020304" pitchFamily="18" charset="0"/>
            </a:endParaRPr>
          </a:p>
          <a:p>
            <a:pPr lvl="2">
              <a:lnSpc>
                <a:spcPct val="114000"/>
              </a:lnSpc>
              <a:spcBef>
                <a:spcPts val="0"/>
              </a:spcBef>
              <a:buClr>
                <a:srgbClr val="616163"/>
              </a:buClr>
              <a:buFont typeface="Wingdings" panose="05000000000000000000" pitchFamily="2" charset="2"/>
              <a:buChar char="ü"/>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Opening of the Market</a:t>
            </a:r>
            <a:endParaRPr lang="el-GR" sz="3000" dirty="0">
              <a:solidFill>
                <a:srgbClr val="002060"/>
              </a:solidFill>
              <a:effectLst>
                <a:outerShdw blurRad="38100" dist="38100" dir="2700000" algn="tl">
                  <a:srgbClr val="000000">
                    <a:alpha val="43137"/>
                  </a:srgbClr>
                </a:outerShdw>
              </a:effectLst>
              <a:cs typeface="Times New Roman" panose="02020603050405020304" pitchFamily="18" charset="0"/>
            </a:endParaRPr>
          </a:p>
          <a:p>
            <a:pPr lvl="2">
              <a:lnSpc>
                <a:spcPct val="114000"/>
              </a:lnSpc>
              <a:spcBef>
                <a:spcPts val="0"/>
              </a:spcBef>
              <a:buClr>
                <a:srgbClr val="616163"/>
              </a:buClr>
              <a:buFont typeface="Wingdings" panose="05000000000000000000" pitchFamily="2" charset="2"/>
              <a:buChar char="ü"/>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Market Rules</a:t>
            </a:r>
            <a:endParaRPr lang="el-GR" sz="3000" dirty="0">
              <a:solidFill>
                <a:srgbClr val="002060"/>
              </a:solidFill>
              <a:effectLst>
                <a:outerShdw blurRad="38100" dist="38100" dir="2700000" algn="tl">
                  <a:srgbClr val="000000">
                    <a:alpha val="43137"/>
                  </a:srgbClr>
                </a:outerShdw>
              </a:effectLst>
              <a:cs typeface="Times New Roman" panose="02020603050405020304" pitchFamily="18" charset="0"/>
            </a:endParaRPr>
          </a:p>
          <a:p>
            <a:pPr>
              <a:lnSpc>
                <a:spcPct val="114000"/>
              </a:lnSpc>
              <a:spcBef>
                <a:spcPts val="0"/>
              </a:spcBef>
              <a:buClr>
                <a:srgbClr val="616163"/>
              </a:buClr>
              <a:buFont typeface="Arial" panose="020B0604020202020204" pitchFamily="34" charset="0"/>
              <a:buChar char="•"/>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Use of Energy Storage and its importance for system operation</a:t>
            </a:r>
          </a:p>
          <a:p>
            <a:pPr>
              <a:lnSpc>
                <a:spcPct val="114000"/>
              </a:lnSpc>
              <a:spcBef>
                <a:spcPts val="0"/>
              </a:spcBef>
              <a:buClr>
                <a:srgbClr val="616163"/>
              </a:buClr>
              <a:buFont typeface="Arial" panose="020B0604020202020204" pitchFamily="34" charset="0"/>
              <a:buChar char="•"/>
              <a:tabLst>
                <a:tab pos="317492" algn="l"/>
                <a:tab pos="825479" algn="l"/>
              </a:tabLst>
            </a:pPr>
            <a:r>
              <a:rPr lang="en-US" sz="3000" dirty="0">
                <a:solidFill>
                  <a:srgbClr val="002060"/>
                </a:solidFill>
                <a:effectLst>
                  <a:outerShdw blurRad="38100" dist="38100" dir="2700000" algn="tl">
                    <a:srgbClr val="000000">
                      <a:alpha val="43137"/>
                    </a:srgbClr>
                  </a:outerShdw>
                </a:effectLst>
                <a:cs typeface="Times New Roman" panose="02020603050405020304" pitchFamily="18" charset="0"/>
              </a:rPr>
              <a:t>Market Rules and Storage</a:t>
            </a:r>
          </a:p>
          <a:p>
            <a:pPr marL="0" indent="0">
              <a:lnSpc>
                <a:spcPct val="114000"/>
              </a:lnSpc>
              <a:spcBef>
                <a:spcPts val="0"/>
              </a:spcBef>
              <a:buClr>
                <a:srgbClr val="616163"/>
              </a:buClr>
              <a:buNone/>
              <a:tabLst>
                <a:tab pos="317492" algn="l"/>
                <a:tab pos="825479" algn="l"/>
              </a:tabLst>
            </a:pPr>
            <a:endParaRPr lang="en-US" sz="3000" dirty="0">
              <a:solidFill>
                <a:schemeClr val="tx1"/>
              </a:solidFill>
              <a:cs typeface="Times New Roman" panose="02020603050405020304" pitchFamily="18" charset="0"/>
            </a:endParaRPr>
          </a:p>
        </p:txBody>
      </p:sp>
      <p:pic>
        <p:nvPicPr>
          <p:cNvPr id="10" name="Picture 9" descr="A screenshot of a video game&#10;&#10;Description automatically generated">
            <a:extLst>
              <a:ext uri="{FF2B5EF4-FFF2-40B4-BE49-F238E27FC236}">
                <a16:creationId xmlns:a16="http://schemas.microsoft.com/office/drawing/2014/main" id="{A2E36AD7-CA43-4972-8CB9-F05BC0687DF3}"/>
              </a:ext>
            </a:extLst>
          </p:cNvPr>
          <p:cNvPicPr>
            <a:picLocks noChangeAspect="1"/>
          </p:cNvPicPr>
          <p:nvPr/>
        </p:nvPicPr>
        <p:blipFill>
          <a:blip r:embed="rId3"/>
          <a:stretch>
            <a:fillRect/>
          </a:stretch>
        </p:blipFill>
        <p:spPr>
          <a:xfrm>
            <a:off x="6639218" y="1877013"/>
            <a:ext cx="5182912" cy="3455274"/>
          </a:xfrm>
          <a:prstGeom prst="rect">
            <a:avLst/>
          </a:prstGeom>
        </p:spPr>
      </p:pic>
    </p:spTree>
    <p:extLst>
      <p:ext uri="{BB962C8B-B14F-4D97-AF65-F5344CB8AC3E}">
        <p14:creationId xmlns:p14="http://schemas.microsoft.com/office/powerpoint/2010/main" val="13639761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20</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pic>
        <p:nvPicPr>
          <p:cNvPr id="8" name="frequencyrequlation">
            <a:hlinkClick r:id="" action="ppaction://media"/>
            <a:extLst>
              <a:ext uri="{FF2B5EF4-FFF2-40B4-BE49-F238E27FC236}">
                <a16:creationId xmlns:a16="http://schemas.microsoft.com/office/drawing/2014/main" id="{5133F4C8-9ACB-413F-BDF8-98BF8FFCFC7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2635" y="1022037"/>
            <a:ext cx="8649632" cy="5219605"/>
          </a:xfrm>
          <a:prstGeom prst="rect">
            <a:avLst/>
          </a:prstGeom>
          <a:effectLst>
            <a:outerShdw blurRad="76200" dist="76200" dir="2700000" algn="tl" rotWithShape="0">
              <a:prstClr val="black">
                <a:alpha val="40000"/>
              </a:prstClr>
            </a:outerShdw>
          </a:effectLst>
        </p:spPr>
      </p:pic>
      <p:sp>
        <p:nvSpPr>
          <p:cNvPr id="7" name="TextBox 6">
            <a:extLst>
              <a:ext uri="{FF2B5EF4-FFF2-40B4-BE49-F238E27FC236}">
                <a16:creationId xmlns:a16="http://schemas.microsoft.com/office/drawing/2014/main" id="{7FED2006-15E9-4A9E-907A-AEB82527D477}"/>
              </a:ext>
            </a:extLst>
          </p:cNvPr>
          <p:cNvSpPr txBox="1"/>
          <p:nvPr/>
        </p:nvSpPr>
        <p:spPr>
          <a:xfrm>
            <a:off x="392673" y="82808"/>
            <a:ext cx="4697440"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Frequency Regulation</a:t>
            </a:r>
          </a:p>
        </p:txBody>
      </p:sp>
    </p:spTree>
    <p:extLst>
      <p:ext uri="{BB962C8B-B14F-4D97-AF65-F5344CB8AC3E}">
        <p14:creationId xmlns:p14="http://schemas.microsoft.com/office/powerpoint/2010/main" val="2736802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64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8"/>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21</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199421" y="26256"/>
            <a:ext cx="3305457" cy="769441"/>
          </a:xfrm>
          <a:prstGeom prst="rect">
            <a:avLst/>
          </a:prstGeom>
          <a:noFill/>
        </p:spPr>
        <p:txBody>
          <a:bodyPr wrap="none" rtlCol="0">
            <a:spAutoFit/>
          </a:bodyPr>
          <a:lstStyle/>
          <a:p>
            <a:r>
              <a:rPr lang="en-GB" sz="4400" dirty="0">
                <a:solidFill>
                  <a:srgbClr val="002060"/>
                </a:solidFill>
                <a:effectLst>
                  <a:outerShdw blurRad="38100" dist="38100" dir="2700000" algn="tl">
                    <a:srgbClr val="000000">
                      <a:alpha val="43137"/>
                    </a:srgbClr>
                  </a:outerShdw>
                </a:effectLst>
              </a:rPr>
              <a:t>Load levelling</a:t>
            </a:r>
            <a:endParaRPr lang="en-US" sz="44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F2C954D9-D673-4CAE-8851-EA19C8563C84}"/>
              </a:ext>
            </a:extLst>
          </p:cNvPr>
          <p:cNvSpPr/>
          <p:nvPr/>
        </p:nvSpPr>
        <p:spPr>
          <a:xfrm>
            <a:off x="491800" y="1202767"/>
            <a:ext cx="6350772" cy="4085734"/>
          </a:xfrm>
          <a:prstGeom prst="rect">
            <a:avLst/>
          </a:prstGeom>
        </p:spPr>
        <p:txBody>
          <a:bodyPr wrap="square">
            <a:spAutoFit/>
          </a:bodyPr>
          <a:lstStyle/>
          <a:p>
            <a:pPr>
              <a:spcBef>
                <a:spcPts val="300"/>
              </a:spcBef>
              <a:spcAft>
                <a:spcPts val="600"/>
              </a:spcAft>
            </a:pPr>
            <a:r>
              <a:rPr lang="en-US" sz="2800" dirty="0">
                <a:solidFill>
                  <a:srgbClr val="002060"/>
                </a:solidFill>
              </a:rPr>
              <a:t>Load leveling usually involves storing power during periods of light loading on the system and delivering it during periods of high demand. During these periods of high demand the energy storage system supplies power, reducing the load on less economical peak-generating facilities.</a:t>
            </a:r>
          </a:p>
          <a:p>
            <a:pPr>
              <a:spcBef>
                <a:spcPts val="300"/>
              </a:spcBef>
              <a:spcAft>
                <a:spcPts val="600"/>
              </a:spcAft>
            </a:pPr>
            <a:r>
              <a:rPr lang="en-US" sz="2800" i="1" dirty="0">
                <a:solidFill>
                  <a:srgbClr val="002060"/>
                </a:solidFill>
              </a:rPr>
              <a:t>Postponement of investments in grid upgrades or in new generating capacity</a:t>
            </a:r>
          </a:p>
        </p:txBody>
      </p:sp>
      <p:pic>
        <p:nvPicPr>
          <p:cNvPr id="9" name="Picture 8">
            <a:extLst>
              <a:ext uri="{FF2B5EF4-FFF2-40B4-BE49-F238E27FC236}">
                <a16:creationId xmlns:a16="http://schemas.microsoft.com/office/drawing/2014/main" id="{C08D6842-5DC3-43B7-810E-8D99462E0A54}"/>
              </a:ext>
            </a:extLst>
          </p:cNvPr>
          <p:cNvPicPr>
            <a:picLocks noChangeAspect="1"/>
          </p:cNvPicPr>
          <p:nvPr/>
        </p:nvPicPr>
        <p:blipFill>
          <a:blip r:embed="rId2"/>
          <a:stretch>
            <a:fillRect/>
          </a:stretch>
        </p:blipFill>
        <p:spPr>
          <a:xfrm>
            <a:off x="7248570" y="1643866"/>
            <a:ext cx="4461904" cy="3203536"/>
          </a:xfrm>
          <a:prstGeom prst="rect">
            <a:avLst/>
          </a:prstGeom>
        </p:spPr>
      </p:pic>
    </p:spTree>
    <p:extLst>
      <p:ext uri="{BB962C8B-B14F-4D97-AF65-F5344CB8AC3E}">
        <p14:creationId xmlns:p14="http://schemas.microsoft.com/office/powerpoint/2010/main" val="8960319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22</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pic>
        <p:nvPicPr>
          <p:cNvPr id="4" name="loadleveling">
            <a:hlinkClick r:id="" action="ppaction://media"/>
            <a:extLst>
              <a:ext uri="{FF2B5EF4-FFF2-40B4-BE49-F238E27FC236}">
                <a16:creationId xmlns:a16="http://schemas.microsoft.com/office/drawing/2014/main" id="{E9C42FFC-7A92-449C-BF64-C9C9B63AB45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03843" y="931704"/>
            <a:ext cx="9002520" cy="5432556"/>
          </a:xfrm>
          <a:prstGeom prst="rect">
            <a:avLst/>
          </a:prstGeom>
          <a:effectLst>
            <a:outerShdw blurRad="76200" dist="76200" dir="2700000" algn="tl" rotWithShape="0">
              <a:prstClr val="black">
                <a:alpha val="40000"/>
              </a:prstClr>
            </a:outerShdw>
          </a:effectLst>
        </p:spPr>
      </p:pic>
      <p:sp>
        <p:nvSpPr>
          <p:cNvPr id="6" name="TextBox 5">
            <a:extLst>
              <a:ext uri="{FF2B5EF4-FFF2-40B4-BE49-F238E27FC236}">
                <a16:creationId xmlns:a16="http://schemas.microsoft.com/office/drawing/2014/main" id="{D8B173DC-F32A-4CDE-9A08-BC5819E33250}"/>
              </a:ext>
            </a:extLst>
          </p:cNvPr>
          <p:cNvSpPr txBox="1"/>
          <p:nvPr/>
        </p:nvSpPr>
        <p:spPr>
          <a:xfrm>
            <a:off x="332986" y="36710"/>
            <a:ext cx="3016082" cy="707886"/>
          </a:xfrm>
          <a:prstGeom prst="rect">
            <a:avLst/>
          </a:prstGeom>
          <a:noFill/>
        </p:spPr>
        <p:txBody>
          <a:bodyPr wrap="none" rtlCol="0">
            <a:spAutoFit/>
          </a:bodyPr>
          <a:lstStyle/>
          <a:p>
            <a:r>
              <a:rPr lang="en-GB" sz="4000" dirty="0">
                <a:solidFill>
                  <a:srgbClr val="002060"/>
                </a:solidFill>
                <a:effectLst>
                  <a:outerShdw blurRad="38100" dist="38100" dir="2700000" algn="tl">
                    <a:srgbClr val="000000">
                      <a:alpha val="43137"/>
                    </a:srgbClr>
                  </a:outerShdw>
                </a:effectLst>
              </a:rPr>
              <a:t>Load levelling</a:t>
            </a:r>
            <a:endParaRPr lang="en-US" sz="40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51921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23</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86131" y="76990"/>
            <a:ext cx="3127972" cy="769441"/>
          </a:xfrm>
          <a:prstGeom prst="rect">
            <a:avLst/>
          </a:prstGeom>
          <a:noFill/>
        </p:spPr>
        <p:txBody>
          <a:bodyPr wrap="none" rtlCol="0">
            <a:spAutoFit/>
          </a:bodyPr>
          <a:lstStyle/>
          <a:p>
            <a:r>
              <a:rPr lang="en-GB" sz="4400" dirty="0">
                <a:solidFill>
                  <a:srgbClr val="002060"/>
                </a:solidFill>
                <a:effectLst>
                  <a:outerShdw blurRad="38100" dist="38100" dir="2700000" algn="tl">
                    <a:srgbClr val="000000">
                      <a:alpha val="43137"/>
                    </a:srgbClr>
                  </a:outerShdw>
                </a:effectLst>
              </a:rPr>
              <a:t>Peak shaving</a:t>
            </a:r>
            <a:endParaRPr lang="en-US" sz="44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F2C954D9-D673-4CAE-8851-EA19C8563C84}"/>
              </a:ext>
            </a:extLst>
          </p:cNvPr>
          <p:cNvSpPr/>
          <p:nvPr/>
        </p:nvSpPr>
        <p:spPr>
          <a:xfrm>
            <a:off x="598490" y="981067"/>
            <a:ext cx="11227065" cy="1692771"/>
          </a:xfrm>
          <a:prstGeom prst="rect">
            <a:avLst/>
          </a:prstGeom>
        </p:spPr>
        <p:txBody>
          <a:bodyPr wrap="square">
            <a:spAutoFit/>
          </a:bodyPr>
          <a:lstStyle/>
          <a:p>
            <a:pPr>
              <a:spcBef>
                <a:spcPts val="300"/>
              </a:spcBef>
              <a:spcAft>
                <a:spcPts val="600"/>
              </a:spcAft>
            </a:pPr>
            <a:r>
              <a:rPr lang="en-US" sz="2600" dirty="0">
                <a:solidFill>
                  <a:srgbClr val="002060"/>
                </a:solidFill>
              </a:rPr>
              <a:t>Peak shaving is similar to load leveling, but may be for the purpose of reducing peak demand rather than for economy of operation. The goal is to avoid the installation of capacity to supply the peaks of a highly variable load. Peak shaving installations are often owned by the </a:t>
            </a:r>
            <a:r>
              <a:rPr lang="en-US" sz="2600" dirty="0" err="1">
                <a:solidFill>
                  <a:srgbClr val="002060"/>
                </a:solidFill>
              </a:rPr>
              <a:t>electicity</a:t>
            </a:r>
            <a:r>
              <a:rPr lang="en-US" sz="2600" dirty="0">
                <a:solidFill>
                  <a:srgbClr val="002060"/>
                </a:solidFill>
              </a:rPr>
              <a:t> consumer, rather than by the utility.</a:t>
            </a:r>
          </a:p>
        </p:txBody>
      </p:sp>
      <p:pic>
        <p:nvPicPr>
          <p:cNvPr id="7" name="Picture 6">
            <a:extLst>
              <a:ext uri="{FF2B5EF4-FFF2-40B4-BE49-F238E27FC236}">
                <a16:creationId xmlns:a16="http://schemas.microsoft.com/office/drawing/2014/main" id="{60B8CD14-11D9-44CF-854C-8602BB31DE6F}"/>
              </a:ext>
            </a:extLst>
          </p:cNvPr>
          <p:cNvPicPr>
            <a:picLocks noChangeAspect="1"/>
          </p:cNvPicPr>
          <p:nvPr/>
        </p:nvPicPr>
        <p:blipFill>
          <a:blip r:embed="rId2"/>
          <a:stretch>
            <a:fillRect/>
          </a:stretch>
        </p:blipFill>
        <p:spPr>
          <a:xfrm>
            <a:off x="6979624" y="3072115"/>
            <a:ext cx="4986344" cy="2804818"/>
          </a:xfrm>
          <a:prstGeom prst="rect">
            <a:avLst/>
          </a:prstGeom>
        </p:spPr>
      </p:pic>
      <p:sp>
        <p:nvSpPr>
          <p:cNvPr id="10" name="Rectangle 9">
            <a:extLst>
              <a:ext uri="{FF2B5EF4-FFF2-40B4-BE49-F238E27FC236}">
                <a16:creationId xmlns:a16="http://schemas.microsoft.com/office/drawing/2014/main" id="{B4428447-BFBD-4285-A530-925C9880B50D}"/>
              </a:ext>
            </a:extLst>
          </p:cNvPr>
          <p:cNvSpPr/>
          <p:nvPr/>
        </p:nvSpPr>
        <p:spPr>
          <a:xfrm>
            <a:off x="598490" y="2580487"/>
            <a:ext cx="6096000" cy="3924151"/>
          </a:xfrm>
          <a:prstGeom prst="rect">
            <a:avLst/>
          </a:prstGeom>
        </p:spPr>
        <p:txBody>
          <a:bodyPr>
            <a:spAutoFit/>
          </a:bodyPr>
          <a:lstStyle/>
          <a:p>
            <a:pPr marL="457200" lvl="0" indent="-457200">
              <a:spcBef>
                <a:spcPts val="300"/>
              </a:spcBef>
              <a:spcAft>
                <a:spcPts val="600"/>
              </a:spcAft>
              <a:buFont typeface="Arial" panose="020B0604020202020204" pitchFamily="34" charset="0"/>
              <a:buChar char="•"/>
            </a:pPr>
            <a:r>
              <a:rPr lang="en-US" sz="2600" dirty="0">
                <a:solidFill>
                  <a:srgbClr val="002060"/>
                </a:solidFill>
              </a:rPr>
              <a:t>Commercial and industrial customers save on their electricity bills by reducing peak demand.</a:t>
            </a:r>
          </a:p>
          <a:p>
            <a:pPr marL="457200" lvl="0" indent="-457200">
              <a:spcBef>
                <a:spcPts val="300"/>
              </a:spcBef>
              <a:spcAft>
                <a:spcPts val="600"/>
              </a:spcAft>
              <a:buFont typeface="Arial" panose="020B0604020202020204" pitchFamily="34" charset="0"/>
              <a:buChar char="•"/>
            </a:pPr>
            <a:r>
              <a:rPr lang="en-US" sz="2600" dirty="0">
                <a:solidFill>
                  <a:srgbClr val="002060"/>
                </a:solidFill>
              </a:rPr>
              <a:t>Utilities reduce the operational cost of generating power during peak periods - reducing the need for peaking units.</a:t>
            </a:r>
          </a:p>
          <a:p>
            <a:pPr marL="457200" lvl="0" indent="-457200">
              <a:spcBef>
                <a:spcPts val="300"/>
              </a:spcBef>
              <a:spcAft>
                <a:spcPts val="600"/>
              </a:spcAft>
              <a:buFont typeface="Arial" panose="020B0604020202020204" pitchFamily="34" charset="0"/>
              <a:buChar char="•"/>
            </a:pPr>
            <a:r>
              <a:rPr lang="en-US" sz="2600" dirty="0">
                <a:solidFill>
                  <a:srgbClr val="002060"/>
                </a:solidFill>
              </a:rPr>
              <a:t>Investment in infrastructure is delayed due to the flatter loads with smaller peaks</a:t>
            </a:r>
          </a:p>
        </p:txBody>
      </p:sp>
    </p:spTree>
    <p:extLst>
      <p:ext uri="{BB962C8B-B14F-4D97-AF65-F5344CB8AC3E}">
        <p14:creationId xmlns:p14="http://schemas.microsoft.com/office/powerpoint/2010/main" val="2675078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24</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193664" y="32850"/>
            <a:ext cx="2889381"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Peak Shaving</a:t>
            </a:r>
          </a:p>
        </p:txBody>
      </p:sp>
      <p:pic>
        <p:nvPicPr>
          <p:cNvPr id="7" name="peakshaving">
            <a:hlinkClick r:id="" action="ppaction://media"/>
            <a:extLst>
              <a:ext uri="{FF2B5EF4-FFF2-40B4-BE49-F238E27FC236}">
                <a16:creationId xmlns:a16="http://schemas.microsoft.com/office/drawing/2014/main" id="{899AFB1D-2145-487D-9A0F-89FD421CB20B}"/>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20889" y="886690"/>
            <a:ext cx="9266773" cy="5592019"/>
          </a:xfrm>
          <a:prstGeom prst="rect">
            <a:avLst/>
          </a:prstGeom>
          <a:effectLst>
            <a:outerShdw blurRad="76200" dist="76200" dir="2700000" algn="tl" rotWithShape="0">
              <a:prstClr val="black">
                <a:alpha val="40000"/>
              </a:prstClr>
            </a:outerShdw>
          </a:effectLst>
        </p:spPr>
      </p:pic>
    </p:spTree>
    <p:extLst>
      <p:ext uri="{BB962C8B-B14F-4D97-AF65-F5344CB8AC3E}">
        <p14:creationId xmlns:p14="http://schemas.microsoft.com/office/powerpoint/2010/main" val="3290903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4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7"/>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8479DAF-E4EE-4650-9E6F-A520A718F5EC}"/>
              </a:ext>
            </a:extLst>
          </p:cNvPr>
          <p:cNvPicPr>
            <a:picLocks noChangeAspect="1"/>
          </p:cNvPicPr>
          <p:nvPr/>
        </p:nvPicPr>
        <p:blipFill>
          <a:blip r:embed="rId2"/>
          <a:stretch>
            <a:fillRect/>
          </a:stretch>
        </p:blipFill>
        <p:spPr>
          <a:xfrm>
            <a:off x="6914508" y="2618007"/>
            <a:ext cx="4921321" cy="2768243"/>
          </a:xfrm>
          <a:prstGeom prst="rect">
            <a:avLst/>
          </a:prstGeom>
        </p:spPr>
      </p:pic>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25</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64972" y="167355"/>
            <a:ext cx="3906839" cy="769441"/>
          </a:xfrm>
          <a:prstGeom prst="rect">
            <a:avLst/>
          </a:prstGeom>
          <a:noFill/>
        </p:spPr>
        <p:txBody>
          <a:bodyPr wrap="none" rtlCol="0">
            <a:spAutoFit/>
          </a:bodyPr>
          <a:lstStyle/>
          <a:p>
            <a:r>
              <a:rPr lang="en-GB" sz="4400" dirty="0">
                <a:solidFill>
                  <a:srgbClr val="002060"/>
                </a:solidFill>
                <a:effectLst>
                  <a:outerShdw blurRad="38100" dist="38100" dir="2700000" algn="tl">
                    <a:srgbClr val="000000">
                      <a:alpha val="43137"/>
                    </a:srgbClr>
                  </a:outerShdw>
                </a:effectLst>
              </a:rPr>
              <a:t>Capacity firming</a:t>
            </a:r>
            <a:endParaRPr lang="en-US" sz="44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F2C954D9-D673-4CAE-8851-EA19C8563C84}"/>
              </a:ext>
            </a:extLst>
          </p:cNvPr>
          <p:cNvSpPr/>
          <p:nvPr/>
        </p:nvSpPr>
        <p:spPr>
          <a:xfrm>
            <a:off x="554239" y="1386133"/>
            <a:ext cx="6072593" cy="4085734"/>
          </a:xfrm>
          <a:prstGeom prst="rect">
            <a:avLst/>
          </a:prstGeom>
        </p:spPr>
        <p:txBody>
          <a:bodyPr wrap="square">
            <a:spAutoFit/>
          </a:bodyPr>
          <a:lstStyle/>
          <a:p>
            <a:pPr>
              <a:spcBef>
                <a:spcPts val="300"/>
              </a:spcBef>
              <a:spcAft>
                <a:spcPts val="600"/>
              </a:spcAft>
            </a:pPr>
            <a:r>
              <a:rPr lang="en-US" sz="2800" dirty="0">
                <a:solidFill>
                  <a:srgbClr val="002060"/>
                </a:solidFill>
              </a:rPr>
              <a:t>The variable, intermittent power output from a renewable power plant, such as wind or solar, can be maintained at a committed (firm) level for a period of time.</a:t>
            </a:r>
          </a:p>
          <a:p>
            <a:pPr>
              <a:spcBef>
                <a:spcPts val="300"/>
              </a:spcBef>
              <a:spcAft>
                <a:spcPts val="600"/>
              </a:spcAft>
            </a:pPr>
            <a:r>
              <a:rPr lang="en-US" sz="2800" dirty="0">
                <a:solidFill>
                  <a:srgbClr val="002060"/>
                </a:solidFill>
              </a:rPr>
              <a:t>The energy storage system smoothens the output and controls the ramp rate (MW/min) to eliminate rapid voltage and power swings on the electrical grid.</a:t>
            </a:r>
          </a:p>
        </p:txBody>
      </p:sp>
    </p:spTree>
    <p:extLst>
      <p:ext uri="{BB962C8B-B14F-4D97-AF65-F5344CB8AC3E}">
        <p14:creationId xmlns:p14="http://schemas.microsoft.com/office/powerpoint/2010/main" val="3193220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26</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pic>
        <p:nvPicPr>
          <p:cNvPr id="4" name="capacityfirming">
            <a:hlinkClick r:id="" action="ppaction://media"/>
            <a:extLst>
              <a:ext uri="{FF2B5EF4-FFF2-40B4-BE49-F238E27FC236}">
                <a16:creationId xmlns:a16="http://schemas.microsoft.com/office/drawing/2014/main" id="{C52AD98B-7099-4695-A9F3-EB2F3693CC7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05527" y="919436"/>
            <a:ext cx="9121670" cy="5504455"/>
          </a:xfrm>
          <a:prstGeom prst="rect">
            <a:avLst/>
          </a:prstGeom>
          <a:effectLst>
            <a:outerShdw blurRad="76200" dist="76200" dir="2700000" algn="tl" rotWithShape="0">
              <a:prstClr val="black">
                <a:alpha val="40000"/>
              </a:prstClr>
            </a:outerShdw>
          </a:effectLst>
        </p:spPr>
      </p:pic>
      <p:sp>
        <p:nvSpPr>
          <p:cNvPr id="6" name="TextBox 5">
            <a:extLst>
              <a:ext uri="{FF2B5EF4-FFF2-40B4-BE49-F238E27FC236}">
                <a16:creationId xmlns:a16="http://schemas.microsoft.com/office/drawing/2014/main" id="{34EF4495-CF80-458D-9E51-A1F21011524E}"/>
              </a:ext>
            </a:extLst>
          </p:cNvPr>
          <p:cNvSpPr txBox="1"/>
          <p:nvPr/>
        </p:nvSpPr>
        <p:spPr>
          <a:xfrm>
            <a:off x="162841" y="110943"/>
            <a:ext cx="3563796" cy="707886"/>
          </a:xfrm>
          <a:prstGeom prst="rect">
            <a:avLst/>
          </a:prstGeom>
          <a:noFill/>
        </p:spPr>
        <p:txBody>
          <a:bodyPr wrap="none" rtlCol="0">
            <a:spAutoFit/>
          </a:bodyPr>
          <a:lstStyle/>
          <a:p>
            <a:r>
              <a:rPr lang="en-GB" sz="4000" dirty="0">
                <a:solidFill>
                  <a:srgbClr val="002060"/>
                </a:solidFill>
                <a:effectLst>
                  <a:outerShdw blurRad="38100" dist="38100" dir="2700000" algn="tl">
                    <a:srgbClr val="000000">
                      <a:alpha val="43137"/>
                    </a:srgbClr>
                  </a:outerShdw>
                </a:effectLst>
              </a:rPr>
              <a:t>Capacity firming</a:t>
            </a:r>
            <a:endParaRPr lang="en-US" sz="40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34143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6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27</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03994" y="163691"/>
            <a:ext cx="3836491" cy="769441"/>
          </a:xfrm>
          <a:prstGeom prst="rect">
            <a:avLst/>
          </a:prstGeom>
          <a:noFill/>
        </p:spPr>
        <p:txBody>
          <a:bodyPr wrap="square" rtlCol="0">
            <a:spAutoFit/>
          </a:bodyPr>
          <a:lstStyle/>
          <a:p>
            <a:r>
              <a:rPr lang="en-GB" sz="4400" dirty="0">
                <a:solidFill>
                  <a:srgbClr val="002060"/>
                </a:solidFill>
                <a:effectLst>
                  <a:outerShdw blurRad="38100" dist="38100" dir="2700000" algn="tl">
                    <a:srgbClr val="000000">
                      <a:alpha val="43137"/>
                    </a:srgbClr>
                  </a:outerShdw>
                </a:effectLst>
              </a:rPr>
              <a:t>Power quality</a:t>
            </a:r>
            <a:endParaRPr lang="en-US" sz="44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F2C954D9-D673-4CAE-8851-EA19C8563C84}"/>
              </a:ext>
            </a:extLst>
          </p:cNvPr>
          <p:cNvSpPr/>
          <p:nvPr/>
        </p:nvSpPr>
        <p:spPr>
          <a:xfrm>
            <a:off x="747740" y="1236796"/>
            <a:ext cx="5098255" cy="3046988"/>
          </a:xfrm>
          <a:prstGeom prst="rect">
            <a:avLst/>
          </a:prstGeom>
        </p:spPr>
        <p:txBody>
          <a:bodyPr wrap="square">
            <a:spAutoFit/>
          </a:bodyPr>
          <a:lstStyle/>
          <a:p>
            <a:r>
              <a:rPr lang="en-US" sz="3200" dirty="0">
                <a:solidFill>
                  <a:srgbClr val="002060"/>
                </a:solidFill>
              </a:rPr>
              <a:t>In power quality applications, an energy storage system helps protect downstream loads against short-duration events that affect the quality of power delivered.</a:t>
            </a:r>
          </a:p>
        </p:txBody>
      </p:sp>
      <p:pic>
        <p:nvPicPr>
          <p:cNvPr id="7" name="Picture 6">
            <a:extLst>
              <a:ext uri="{FF2B5EF4-FFF2-40B4-BE49-F238E27FC236}">
                <a16:creationId xmlns:a16="http://schemas.microsoft.com/office/drawing/2014/main" id="{F1C3D8D6-A990-43C4-8204-FA7F96477907}"/>
              </a:ext>
            </a:extLst>
          </p:cNvPr>
          <p:cNvPicPr>
            <a:picLocks noChangeAspect="1"/>
          </p:cNvPicPr>
          <p:nvPr/>
        </p:nvPicPr>
        <p:blipFill>
          <a:blip r:embed="rId2"/>
          <a:stretch>
            <a:fillRect/>
          </a:stretch>
        </p:blipFill>
        <p:spPr>
          <a:xfrm>
            <a:off x="6087657" y="2566937"/>
            <a:ext cx="6104343" cy="3433693"/>
          </a:xfrm>
          <a:prstGeom prst="rect">
            <a:avLst/>
          </a:prstGeom>
        </p:spPr>
      </p:pic>
    </p:spTree>
    <p:extLst>
      <p:ext uri="{BB962C8B-B14F-4D97-AF65-F5344CB8AC3E}">
        <p14:creationId xmlns:p14="http://schemas.microsoft.com/office/powerpoint/2010/main" val="2959618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28</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52623" y="56125"/>
            <a:ext cx="5040625" cy="707886"/>
          </a:xfrm>
          <a:prstGeom prst="rect">
            <a:avLst/>
          </a:prstGeom>
          <a:noFill/>
        </p:spPr>
        <p:txBody>
          <a:bodyPr wrap="square" rtlCol="0">
            <a:spAutoFit/>
          </a:bodyPr>
          <a:lstStyle/>
          <a:p>
            <a:r>
              <a:rPr lang="en-US" sz="4000" dirty="0">
                <a:solidFill>
                  <a:srgbClr val="002060"/>
                </a:solidFill>
                <a:effectLst>
                  <a:outerShdw blurRad="38100" dist="38100" dir="2700000" algn="tl">
                    <a:srgbClr val="000000">
                      <a:alpha val="43137"/>
                    </a:srgbClr>
                  </a:outerShdw>
                </a:effectLst>
              </a:rPr>
              <a:t>Power Quality</a:t>
            </a:r>
          </a:p>
        </p:txBody>
      </p:sp>
      <p:pic>
        <p:nvPicPr>
          <p:cNvPr id="7" name="powerquality">
            <a:hlinkClick r:id="" action="ppaction://media"/>
            <a:extLst>
              <a:ext uri="{FF2B5EF4-FFF2-40B4-BE49-F238E27FC236}">
                <a16:creationId xmlns:a16="http://schemas.microsoft.com/office/drawing/2014/main" id="{A7750C48-E464-4BBC-8466-F6D754120AD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14124" y="905164"/>
            <a:ext cx="9236162" cy="5573545"/>
          </a:xfrm>
          <a:prstGeom prst="rect">
            <a:avLst/>
          </a:prstGeom>
          <a:effectLst>
            <a:outerShdw blurRad="76200" dist="76200" dir="2700000" algn="tl" rotWithShape="0">
              <a:prstClr val="black">
                <a:alpha val="40000"/>
              </a:prstClr>
            </a:outerShdw>
          </a:effectLst>
        </p:spPr>
      </p:pic>
    </p:spTree>
    <p:extLst>
      <p:ext uri="{BB962C8B-B14F-4D97-AF65-F5344CB8AC3E}">
        <p14:creationId xmlns:p14="http://schemas.microsoft.com/office/powerpoint/2010/main" val="2834742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04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7"/>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C954D9-D673-4CAE-8851-EA19C8563C84}"/>
              </a:ext>
            </a:extLst>
          </p:cNvPr>
          <p:cNvSpPr/>
          <p:nvPr/>
        </p:nvSpPr>
        <p:spPr>
          <a:xfrm>
            <a:off x="667827" y="797510"/>
            <a:ext cx="4993234" cy="2677656"/>
          </a:xfrm>
          <a:prstGeom prst="rect">
            <a:avLst/>
          </a:prstGeom>
        </p:spPr>
        <p:txBody>
          <a:bodyPr wrap="square">
            <a:spAutoFit/>
          </a:bodyPr>
          <a:lstStyle/>
          <a:p>
            <a:pPr>
              <a:spcBef>
                <a:spcPts val="300"/>
              </a:spcBef>
              <a:spcAft>
                <a:spcPts val="600"/>
              </a:spcAft>
            </a:pPr>
            <a:r>
              <a:rPr lang="en-US" sz="2800" dirty="0">
                <a:solidFill>
                  <a:srgbClr val="002060"/>
                </a:solidFill>
              </a:rPr>
              <a:t>To provide effective spinning reserve, the energy storage system is maintained at a level of charge ready to respond to a generation or transmission outage.</a:t>
            </a:r>
          </a:p>
        </p:txBody>
      </p:sp>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29</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458107" y="46687"/>
            <a:ext cx="6364047" cy="769441"/>
          </a:xfrm>
          <a:prstGeom prst="rect">
            <a:avLst/>
          </a:prstGeom>
          <a:noFill/>
        </p:spPr>
        <p:txBody>
          <a:bodyPr wrap="square" rtlCol="0">
            <a:spAutoFit/>
          </a:bodyPr>
          <a:lstStyle/>
          <a:p>
            <a:r>
              <a:rPr lang="en-GB" sz="4400" dirty="0">
                <a:solidFill>
                  <a:srgbClr val="002060"/>
                </a:solidFill>
                <a:effectLst>
                  <a:outerShdw blurRad="38100" dist="38100" dir="2700000" algn="tl">
                    <a:srgbClr val="000000">
                      <a:alpha val="43137"/>
                    </a:srgbClr>
                  </a:outerShdw>
                </a:effectLst>
              </a:rPr>
              <a:t>Spinning reserve</a:t>
            </a:r>
            <a:endParaRPr lang="en-US" sz="4400" dirty="0">
              <a:solidFill>
                <a:srgbClr val="002060"/>
              </a:solidFill>
              <a:effectLst>
                <a:outerShdw blurRad="38100" dist="38100" dir="2700000" algn="tl">
                  <a:srgbClr val="000000">
                    <a:alpha val="43137"/>
                  </a:srgbClr>
                </a:outerShdw>
              </a:effectLst>
            </a:endParaRPr>
          </a:p>
        </p:txBody>
      </p:sp>
      <p:pic>
        <p:nvPicPr>
          <p:cNvPr id="7" name="Picture 6">
            <a:extLst>
              <a:ext uri="{FF2B5EF4-FFF2-40B4-BE49-F238E27FC236}">
                <a16:creationId xmlns:a16="http://schemas.microsoft.com/office/drawing/2014/main" id="{4A53F84C-5F33-4A4E-B102-4A91800E366D}"/>
              </a:ext>
            </a:extLst>
          </p:cNvPr>
          <p:cNvPicPr>
            <a:picLocks noChangeAspect="1"/>
          </p:cNvPicPr>
          <p:nvPr/>
        </p:nvPicPr>
        <p:blipFill>
          <a:blip r:embed="rId2"/>
          <a:stretch>
            <a:fillRect/>
          </a:stretch>
        </p:blipFill>
        <p:spPr>
          <a:xfrm>
            <a:off x="5924764" y="666471"/>
            <a:ext cx="4993234" cy="2808695"/>
          </a:xfrm>
          <a:prstGeom prst="rect">
            <a:avLst/>
          </a:prstGeom>
        </p:spPr>
      </p:pic>
      <p:sp>
        <p:nvSpPr>
          <p:cNvPr id="10" name="Rectangle 9">
            <a:extLst>
              <a:ext uri="{FF2B5EF4-FFF2-40B4-BE49-F238E27FC236}">
                <a16:creationId xmlns:a16="http://schemas.microsoft.com/office/drawing/2014/main" id="{EFB019D5-C7B4-452B-B02C-1F0DBED2E902}"/>
              </a:ext>
            </a:extLst>
          </p:cNvPr>
          <p:cNvSpPr/>
          <p:nvPr/>
        </p:nvSpPr>
        <p:spPr>
          <a:xfrm>
            <a:off x="667827" y="3594801"/>
            <a:ext cx="11042647" cy="2677656"/>
          </a:xfrm>
          <a:prstGeom prst="rect">
            <a:avLst/>
          </a:prstGeom>
        </p:spPr>
        <p:txBody>
          <a:bodyPr wrap="square">
            <a:spAutoFit/>
          </a:bodyPr>
          <a:lstStyle/>
          <a:p>
            <a:pPr lvl="0">
              <a:spcBef>
                <a:spcPts val="300"/>
              </a:spcBef>
              <a:spcAft>
                <a:spcPts val="600"/>
              </a:spcAft>
            </a:pPr>
            <a:r>
              <a:rPr lang="en-US" sz="2800" dirty="0">
                <a:solidFill>
                  <a:srgbClr val="002060"/>
                </a:solidFill>
              </a:rPr>
              <a:t>Depending on the application, the system can respond within milliseconds or minutes and supply power to maintain network continuity while the back-up generator is started and brought on line. This enables generators to work at optimum power output without the need to keep idle capacity for spinning reserves. It can also eliminate the need to have back-up generators running idle</a:t>
            </a:r>
          </a:p>
        </p:txBody>
      </p:sp>
    </p:spTree>
    <p:extLst>
      <p:ext uri="{BB962C8B-B14F-4D97-AF65-F5344CB8AC3E}">
        <p14:creationId xmlns:p14="http://schemas.microsoft.com/office/powerpoint/2010/main" val="2843931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D97BC3B4-9E23-4891-86EE-00D0529BF658}"/>
              </a:ext>
            </a:extLst>
          </p:cNvPr>
          <p:cNvPicPr>
            <a:picLocks noChangeAspect="1"/>
          </p:cNvPicPr>
          <p:nvPr/>
        </p:nvPicPr>
        <p:blipFill>
          <a:blip r:embed="rId3"/>
          <a:stretch>
            <a:fillRect/>
          </a:stretch>
        </p:blipFill>
        <p:spPr>
          <a:xfrm>
            <a:off x="572219" y="665317"/>
            <a:ext cx="10215645" cy="5890149"/>
          </a:xfrm>
          <a:prstGeom prst="rect">
            <a:avLst/>
          </a:prstGeom>
        </p:spPr>
      </p:pic>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pic>
        <p:nvPicPr>
          <p:cNvPr id="38" name="Picture 37" descr="A picture containing building&#10;&#10;Description automatically generated">
            <a:extLst>
              <a:ext uri="{FF2B5EF4-FFF2-40B4-BE49-F238E27FC236}">
                <a16:creationId xmlns:a16="http://schemas.microsoft.com/office/drawing/2014/main" id="{78F7452E-C5D4-47D2-852C-9076DEEEF364}"/>
              </a:ext>
            </a:extLst>
          </p:cNvPr>
          <p:cNvPicPr>
            <a:picLocks noChangeAspect="1"/>
          </p:cNvPicPr>
          <p:nvPr/>
        </p:nvPicPr>
        <p:blipFill>
          <a:blip r:embed="rId4"/>
          <a:stretch>
            <a:fillRect/>
          </a:stretch>
        </p:blipFill>
        <p:spPr>
          <a:xfrm>
            <a:off x="2126471" y="3750701"/>
            <a:ext cx="696196" cy="351299"/>
          </a:xfrm>
          <a:prstGeom prst="rect">
            <a:avLst/>
          </a:prstGeom>
        </p:spPr>
      </p:pic>
      <p:pic>
        <p:nvPicPr>
          <p:cNvPr id="40" name="Picture 39" descr="A picture containing building&#10;&#10;Description automatically generated">
            <a:extLst>
              <a:ext uri="{FF2B5EF4-FFF2-40B4-BE49-F238E27FC236}">
                <a16:creationId xmlns:a16="http://schemas.microsoft.com/office/drawing/2014/main" id="{ED5CDC62-2E2A-46BC-A499-E049BA419144}"/>
              </a:ext>
            </a:extLst>
          </p:cNvPr>
          <p:cNvPicPr>
            <a:picLocks noChangeAspect="1"/>
          </p:cNvPicPr>
          <p:nvPr/>
        </p:nvPicPr>
        <p:blipFill>
          <a:blip r:embed="rId5"/>
          <a:stretch>
            <a:fillRect/>
          </a:stretch>
        </p:blipFill>
        <p:spPr>
          <a:xfrm>
            <a:off x="3373465" y="3489205"/>
            <a:ext cx="882648" cy="524947"/>
          </a:xfrm>
          <a:prstGeom prst="rect">
            <a:avLst/>
          </a:prstGeom>
        </p:spPr>
      </p:pic>
      <p:pic>
        <p:nvPicPr>
          <p:cNvPr id="43" name="Picture 42" descr="A picture containing building&#10;&#10;Description automatically generated">
            <a:extLst>
              <a:ext uri="{FF2B5EF4-FFF2-40B4-BE49-F238E27FC236}">
                <a16:creationId xmlns:a16="http://schemas.microsoft.com/office/drawing/2014/main" id="{FC4D3F37-2E6A-42E7-A4A8-BF3ECB69F3AF}"/>
              </a:ext>
            </a:extLst>
          </p:cNvPr>
          <p:cNvPicPr>
            <a:picLocks noChangeAspect="1"/>
          </p:cNvPicPr>
          <p:nvPr/>
        </p:nvPicPr>
        <p:blipFill>
          <a:blip r:embed="rId4"/>
          <a:stretch>
            <a:fillRect/>
          </a:stretch>
        </p:blipFill>
        <p:spPr>
          <a:xfrm>
            <a:off x="2704461" y="5203955"/>
            <a:ext cx="696196" cy="351299"/>
          </a:xfrm>
          <a:prstGeom prst="rect">
            <a:avLst/>
          </a:prstGeom>
        </p:spPr>
      </p:pic>
      <p:pic>
        <p:nvPicPr>
          <p:cNvPr id="44" name="Picture 43" descr="A picture containing building&#10;&#10;Description automatically generated">
            <a:extLst>
              <a:ext uri="{FF2B5EF4-FFF2-40B4-BE49-F238E27FC236}">
                <a16:creationId xmlns:a16="http://schemas.microsoft.com/office/drawing/2014/main" id="{B9D31209-849F-4132-92EE-09C2BAE7BF9D}"/>
              </a:ext>
            </a:extLst>
          </p:cNvPr>
          <p:cNvPicPr>
            <a:picLocks noChangeAspect="1"/>
          </p:cNvPicPr>
          <p:nvPr/>
        </p:nvPicPr>
        <p:blipFill>
          <a:blip r:embed="rId4"/>
          <a:stretch>
            <a:fillRect/>
          </a:stretch>
        </p:blipFill>
        <p:spPr>
          <a:xfrm>
            <a:off x="6300248" y="2898218"/>
            <a:ext cx="696196" cy="351299"/>
          </a:xfrm>
          <a:prstGeom prst="rect">
            <a:avLst/>
          </a:prstGeom>
        </p:spPr>
      </p:pic>
      <p:pic>
        <p:nvPicPr>
          <p:cNvPr id="45" name="Picture 44" descr="A picture containing building&#10;&#10;Description automatically generated">
            <a:extLst>
              <a:ext uri="{FF2B5EF4-FFF2-40B4-BE49-F238E27FC236}">
                <a16:creationId xmlns:a16="http://schemas.microsoft.com/office/drawing/2014/main" id="{B3E0A63B-C96F-4164-B3E3-AEDAE9199FD6}"/>
              </a:ext>
            </a:extLst>
          </p:cNvPr>
          <p:cNvPicPr>
            <a:picLocks noChangeAspect="1"/>
          </p:cNvPicPr>
          <p:nvPr/>
        </p:nvPicPr>
        <p:blipFill>
          <a:blip r:embed="rId4"/>
          <a:stretch>
            <a:fillRect/>
          </a:stretch>
        </p:blipFill>
        <p:spPr>
          <a:xfrm>
            <a:off x="3386677" y="4487527"/>
            <a:ext cx="696196" cy="351299"/>
          </a:xfrm>
          <a:prstGeom prst="rect">
            <a:avLst/>
          </a:prstGeom>
        </p:spPr>
      </p:pic>
      <p:pic>
        <p:nvPicPr>
          <p:cNvPr id="46" name="Picture 45" descr="A picture containing building&#10;&#10;Description automatically generated">
            <a:extLst>
              <a:ext uri="{FF2B5EF4-FFF2-40B4-BE49-F238E27FC236}">
                <a16:creationId xmlns:a16="http://schemas.microsoft.com/office/drawing/2014/main" id="{160A7EEB-37A1-4771-BCDE-14F70947A180}"/>
              </a:ext>
            </a:extLst>
          </p:cNvPr>
          <p:cNvPicPr>
            <a:picLocks noChangeAspect="1"/>
          </p:cNvPicPr>
          <p:nvPr/>
        </p:nvPicPr>
        <p:blipFill>
          <a:blip r:embed="rId4"/>
          <a:stretch>
            <a:fillRect/>
          </a:stretch>
        </p:blipFill>
        <p:spPr>
          <a:xfrm>
            <a:off x="4404121" y="3137906"/>
            <a:ext cx="696196" cy="351299"/>
          </a:xfrm>
          <a:prstGeom prst="rect">
            <a:avLst/>
          </a:prstGeom>
        </p:spPr>
      </p:pic>
      <p:pic>
        <p:nvPicPr>
          <p:cNvPr id="47" name="Picture 46" descr="A picture containing building&#10;&#10;Description automatically generated">
            <a:extLst>
              <a:ext uri="{FF2B5EF4-FFF2-40B4-BE49-F238E27FC236}">
                <a16:creationId xmlns:a16="http://schemas.microsoft.com/office/drawing/2014/main" id="{D8FC04CF-B2F9-4A56-9C24-23F7F7FB743B}"/>
              </a:ext>
            </a:extLst>
          </p:cNvPr>
          <p:cNvPicPr>
            <a:picLocks noChangeAspect="1"/>
          </p:cNvPicPr>
          <p:nvPr/>
        </p:nvPicPr>
        <p:blipFill>
          <a:blip r:embed="rId4"/>
          <a:stretch>
            <a:fillRect/>
          </a:stretch>
        </p:blipFill>
        <p:spPr>
          <a:xfrm>
            <a:off x="4517556" y="4311877"/>
            <a:ext cx="696196" cy="351299"/>
          </a:xfrm>
          <a:prstGeom prst="rect">
            <a:avLst/>
          </a:prstGeom>
        </p:spPr>
      </p:pic>
      <p:pic>
        <p:nvPicPr>
          <p:cNvPr id="53" name="Picture 52" descr="A picture containing vector graphics&#10;&#10;Description automatically generated">
            <a:extLst>
              <a:ext uri="{FF2B5EF4-FFF2-40B4-BE49-F238E27FC236}">
                <a16:creationId xmlns:a16="http://schemas.microsoft.com/office/drawing/2014/main" id="{539D95A3-3CDC-48B2-9C3F-2EE6CDFD3001}"/>
              </a:ext>
            </a:extLst>
          </p:cNvPr>
          <p:cNvPicPr>
            <a:picLocks noChangeAspect="1"/>
          </p:cNvPicPr>
          <p:nvPr/>
        </p:nvPicPr>
        <p:blipFill>
          <a:blip r:embed="rId6"/>
          <a:stretch>
            <a:fillRect/>
          </a:stretch>
        </p:blipFill>
        <p:spPr>
          <a:xfrm>
            <a:off x="6996444" y="3665690"/>
            <a:ext cx="821837" cy="821837"/>
          </a:xfrm>
          <a:prstGeom prst="rect">
            <a:avLst/>
          </a:prstGeom>
          <a:effectLst>
            <a:outerShdw blurRad="50800" dist="76200" dir="13500000" algn="br" rotWithShape="0">
              <a:prstClr val="black">
                <a:alpha val="40000"/>
              </a:prstClr>
            </a:outerShdw>
            <a:reflection blurRad="6350" stA="52000" endA="300" endPos="35000" dir="5400000" sy="-100000" algn="bl" rotWithShape="0"/>
          </a:effectLst>
        </p:spPr>
      </p:pic>
      <p:pic>
        <p:nvPicPr>
          <p:cNvPr id="56" name="Picture 55" descr="A large white building&#10;&#10;Description automatically generated">
            <a:extLst>
              <a:ext uri="{FF2B5EF4-FFF2-40B4-BE49-F238E27FC236}">
                <a16:creationId xmlns:a16="http://schemas.microsoft.com/office/drawing/2014/main" id="{262BB437-2935-4EDA-9267-6EB14F6975EE}"/>
              </a:ext>
            </a:extLst>
          </p:cNvPr>
          <p:cNvPicPr>
            <a:picLocks noChangeAspect="1"/>
          </p:cNvPicPr>
          <p:nvPr/>
        </p:nvPicPr>
        <p:blipFill>
          <a:blip r:embed="rId7"/>
          <a:stretch>
            <a:fillRect/>
          </a:stretch>
        </p:blipFill>
        <p:spPr>
          <a:xfrm>
            <a:off x="4457211" y="5028059"/>
            <a:ext cx="600691" cy="727470"/>
          </a:xfrm>
          <a:prstGeom prst="rect">
            <a:avLst/>
          </a:prstGeom>
        </p:spPr>
      </p:pic>
      <p:pic>
        <p:nvPicPr>
          <p:cNvPr id="57" name="Picture 56" descr="A picture containing building&#10;&#10;Description automatically generated">
            <a:extLst>
              <a:ext uri="{FF2B5EF4-FFF2-40B4-BE49-F238E27FC236}">
                <a16:creationId xmlns:a16="http://schemas.microsoft.com/office/drawing/2014/main" id="{BE9E1758-F98A-4BE3-8160-930B5A3F2FC4}"/>
              </a:ext>
            </a:extLst>
          </p:cNvPr>
          <p:cNvPicPr>
            <a:picLocks noChangeAspect="1"/>
          </p:cNvPicPr>
          <p:nvPr/>
        </p:nvPicPr>
        <p:blipFill>
          <a:blip r:embed="rId5"/>
          <a:stretch>
            <a:fillRect/>
          </a:stretch>
        </p:blipFill>
        <p:spPr>
          <a:xfrm>
            <a:off x="7199668" y="2964258"/>
            <a:ext cx="882648" cy="524947"/>
          </a:xfrm>
          <a:prstGeom prst="rect">
            <a:avLst/>
          </a:prstGeom>
        </p:spPr>
      </p:pic>
      <p:pic>
        <p:nvPicPr>
          <p:cNvPr id="58" name="Picture 57" descr="A picture containing building&#10;&#10;Description automatically generated">
            <a:extLst>
              <a:ext uri="{FF2B5EF4-FFF2-40B4-BE49-F238E27FC236}">
                <a16:creationId xmlns:a16="http://schemas.microsoft.com/office/drawing/2014/main" id="{E4C4FB92-41E5-4471-9898-0492F5C5B616}"/>
              </a:ext>
            </a:extLst>
          </p:cNvPr>
          <p:cNvPicPr>
            <a:picLocks noChangeAspect="1"/>
          </p:cNvPicPr>
          <p:nvPr/>
        </p:nvPicPr>
        <p:blipFill>
          <a:blip r:embed="rId5"/>
          <a:stretch>
            <a:fillRect/>
          </a:stretch>
        </p:blipFill>
        <p:spPr>
          <a:xfrm>
            <a:off x="836867" y="4014152"/>
            <a:ext cx="882648" cy="524947"/>
          </a:xfrm>
          <a:prstGeom prst="rect">
            <a:avLst/>
          </a:prstGeom>
        </p:spPr>
      </p:pic>
      <p:pic>
        <p:nvPicPr>
          <p:cNvPr id="24" name="Picture 23">
            <a:extLst>
              <a:ext uri="{FF2B5EF4-FFF2-40B4-BE49-F238E27FC236}">
                <a16:creationId xmlns:a16="http://schemas.microsoft.com/office/drawing/2014/main" id="{FB362E93-1B27-4B03-AC07-5BFCFF7BB8D2}"/>
              </a:ext>
            </a:extLst>
          </p:cNvPr>
          <p:cNvPicPr>
            <a:picLocks noChangeAspect="1"/>
          </p:cNvPicPr>
          <p:nvPr/>
        </p:nvPicPr>
        <p:blipFill>
          <a:blip r:embed="rId8"/>
          <a:stretch>
            <a:fillRect/>
          </a:stretch>
        </p:blipFill>
        <p:spPr>
          <a:xfrm>
            <a:off x="4949607" y="4562067"/>
            <a:ext cx="1006641" cy="1006641"/>
          </a:xfrm>
          <a:prstGeom prst="rect">
            <a:avLst/>
          </a:prstGeom>
        </p:spPr>
      </p:pic>
      <p:sp>
        <p:nvSpPr>
          <p:cNvPr id="4" name="TextBox 3">
            <a:extLst>
              <a:ext uri="{FF2B5EF4-FFF2-40B4-BE49-F238E27FC236}">
                <a16:creationId xmlns:a16="http://schemas.microsoft.com/office/drawing/2014/main" id="{35C0C646-244B-448B-B92A-E789E8F14B8A}"/>
              </a:ext>
            </a:extLst>
          </p:cNvPr>
          <p:cNvSpPr txBox="1"/>
          <p:nvPr/>
        </p:nvSpPr>
        <p:spPr>
          <a:xfrm>
            <a:off x="1149515" y="-53120"/>
            <a:ext cx="5001306" cy="769441"/>
          </a:xfrm>
          <a:prstGeom prst="rect">
            <a:avLst/>
          </a:prstGeom>
          <a:noFill/>
          <a:effectLst>
            <a:outerShdw blurRad="50800" dist="63500" dir="2700000" algn="tl" rotWithShape="0">
              <a:prstClr val="black">
                <a:alpha val="40000"/>
              </a:prstClr>
            </a:outerShdw>
          </a:effectLst>
        </p:spPr>
        <p:txBody>
          <a:bodyPr wrap="none" rtlCol="0">
            <a:spAutoFit/>
          </a:bodyPr>
          <a:lstStyle/>
          <a:p>
            <a:r>
              <a:rPr lang="en-US" sz="4400" dirty="0">
                <a:solidFill>
                  <a:srgbClr val="002060"/>
                </a:solidFill>
                <a:effectLst>
                  <a:outerShdw blurRad="38100" dist="38100" dir="2700000" algn="tl">
                    <a:srgbClr val="000000">
                      <a:alpha val="43137"/>
                    </a:srgbClr>
                  </a:outerShdw>
                </a:effectLst>
              </a:rPr>
              <a:t>The Electrical System</a:t>
            </a:r>
          </a:p>
        </p:txBody>
      </p:sp>
      <p:pic>
        <p:nvPicPr>
          <p:cNvPr id="6" name="Picture 5">
            <a:extLst>
              <a:ext uri="{FF2B5EF4-FFF2-40B4-BE49-F238E27FC236}">
                <a16:creationId xmlns:a16="http://schemas.microsoft.com/office/drawing/2014/main" id="{4CF32B2D-B20E-4468-A86A-FE20E1599DB0}"/>
              </a:ext>
            </a:extLst>
          </p:cNvPr>
          <p:cNvPicPr>
            <a:picLocks noChangeAspect="1"/>
          </p:cNvPicPr>
          <p:nvPr/>
        </p:nvPicPr>
        <p:blipFill>
          <a:blip r:embed="rId8"/>
          <a:stretch>
            <a:fillRect/>
          </a:stretch>
        </p:blipFill>
        <p:spPr>
          <a:xfrm>
            <a:off x="5121311" y="2390580"/>
            <a:ext cx="1006641" cy="1006641"/>
          </a:xfrm>
          <a:prstGeom prst="rect">
            <a:avLst/>
          </a:prstGeom>
        </p:spPr>
      </p:pic>
      <p:pic>
        <p:nvPicPr>
          <p:cNvPr id="23" name="Picture 22">
            <a:extLst>
              <a:ext uri="{FF2B5EF4-FFF2-40B4-BE49-F238E27FC236}">
                <a16:creationId xmlns:a16="http://schemas.microsoft.com/office/drawing/2014/main" id="{5CEC67B6-4164-4F6A-9560-9C3A518AEABA}"/>
              </a:ext>
            </a:extLst>
          </p:cNvPr>
          <p:cNvPicPr>
            <a:picLocks noChangeAspect="1"/>
          </p:cNvPicPr>
          <p:nvPr/>
        </p:nvPicPr>
        <p:blipFill>
          <a:blip r:embed="rId8"/>
          <a:stretch>
            <a:fillRect/>
          </a:stretch>
        </p:blipFill>
        <p:spPr>
          <a:xfrm>
            <a:off x="3579552" y="4859510"/>
            <a:ext cx="1006641" cy="1006641"/>
          </a:xfrm>
          <a:prstGeom prst="rect">
            <a:avLst/>
          </a:prstGeom>
        </p:spPr>
      </p:pic>
      <p:pic>
        <p:nvPicPr>
          <p:cNvPr id="54" name="Picture 53" descr="A picture containing vector graphics&#10;&#10;Description automatically generated">
            <a:extLst>
              <a:ext uri="{FF2B5EF4-FFF2-40B4-BE49-F238E27FC236}">
                <a16:creationId xmlns:a16="http://schemas.microsoft.com/office/drawing/2014/main" id="{506004CC-22F3-4DD3-B724-BFDE185F2EE4}"/>
              </a:ext>
            </a:extLst>
          </p:cNvPr>
          <p:cNvPicPr>
            <a:picLocks noChangeAspect="1"/>
          </p:cNvPicPr>
          <p:nvPr/>
        </p:nvPicPr>
        <p:blipFill>
          <a:blip r:embed="rId6"/>
          <a:stretch>
            <a:fillRect/>
          </a:stretch>
        </p:blipFill>
        <p:spPr>
          <a:xfrm>
            <a:off x="5069914" y="4796919"/>
            <a:ext cx="821837" cy="821837"/>
          </a:xfrm>
          <a:prstGeom prst="rect">
            <a:avLst/>
          </a:prstGeom>
          <a:effectLst>
            <a:outerShdw blurRad="50800" dist="76200" dir="13500000" algn="br" rotWithShape="0">
              <a:prstClr val="black">
                <a:alpha val="40000"/>
              </a:prstClr>
            </a:outerShdw>
            <a:reflection blurRad="6350" stA="52000" endA="300" endPos="35000" dir="5400000" sy="-100000" algn="bl" rotWithShape="0"/>
          </a:effectLst>
        </p:spPr>
      </p:pic>
      <p:sp>
        <p:nvSpPr>
          <p:cNvPr id="5" name="Rectangle 4">
            <a:extLst>
              <a:ext uri="{FF2B5EF4-FFF2-40B4-BE49-F238E27FC236}">
                <a16:creationId xmlns:a16="http://schemas.microsoft.com/office/drawing/2014/main" id="{49F7F1AA-C232-41E6-BE00-EB9B440500D3}"/>
              </a:ext>
            </a:extLst>
          </p:cNvPr>
          <p:cNvSpPr/>
          <p:nvPr/>
        </p:nvSpPr>
        <p:spPr>
          <a:xfrm>
            <a:off x="818931" y="745831"/>
            <a:ext cx="7770388" cy="954107"/>
          </a:xfrm>
          <a:prstGeom prst="rect">
            <a:avLst/>
          </a:prstGeom>
        </p:spPr>
        <p:txBody>
          <a:bodyPr wrap="square">
            <a:spAutoFit/>
          </a:bodyPr>
          <a:lstStyle/>
          <a:p>
            <a:r>
              <a:rPr lang="en-US" sz="2800" dirty="0">
                <a:solidFill>
                  <a:srgbClr val="002060"/>
                </a:solidFill>
                <a:effectLst>
                  <a:outerShdw blurRad="38100" dist="38100" dir="2700000" algn="tl">
                    <a:srgbClr val="000000">
                      <a:alpha val="43137"/>
                    </a:srgbClr>
                  </a:outerShdw>
                </a:effectLst>
              </a:rPr>
              <a:t>Small and isolated without interconnection with other electrical systems</a:t>
            </a:r>
          </a:p>
        </p:txBody>
      </p:sp>
      <p:pic>
        <p:nvPicPr>
          <p:cNvPr id="10" name="Picture 9" descr="A windmill in the background&#10;&#10;Description automatically generated">
            <a:extLst>
              <a:ext uri="{FF2B5EF4-FFF2-40B4-BE49-F238E27FC236}">
                <a16:creationId xmlns:a16="http://schemas.microsoft.com/office/drawing/2014/main" id="{01270F16-D261-43ED-804A-6794053D04AF}"/>
              </a:ext>
            </a:extLst>
          </p:cNvPr>
          <p:cNvPicPr>
            <a:picLocks noChangeAspect="1"/>
          </p:cNvPicPr>
          <p:nvPr/>
        </p:nvPicPr>
        <p:blipFill>
          <a:blip r:embed="rId9"/>
          <a:stretch>
            <a:fillRect/>
          </a:stretch>
        </p:blipFill>
        <p:spPr>
          <a:xfrm>
            <a:off x="1832636" y="4272549"/>
            <a:ext cx="722084" cy="1444168"/>
          </a:xfrm>
          <a:prstGeom prst="rect">
            <a:avLst/>
          </a:prstGeom>
        </p:spPr>
      </p:pic>
      <p:pic>
        <p:nvPicPr>
          <p:cNvPr id="30" name="Picture 29" descr="A windmill in the background&#10;&#10;Description automatically generated">
            <a:extLst>
              <a:ext uri="{FF2B5EF4-FFF2-40B4-BE49-F238E27FC236}">
                <a16:creationId xmlns:a16="http://schemas.microsoft.com/office/drawing/2014/main" id="{EEFD139A-4DD9-4317-8459-AFDC685EC62C}"/>
              </a:ext>
            </a:extLst>
          </p:cNvPr>
          <p:cNvPicPr>
            <a:picLocks noChangeAspect="1"/>
          </p:cNvPicPr>
          <p:nvPr/>
        </p:nvPicPr>
        <p:blipFill>
          <a:blip r:embed="rId9"/>
          <a:stretch>
            <a:fillRect/>
          </a:stretch>
        </p:blipFill>
        <p:spPr>
          <a:xfrm>
            <a:off x="2043555" y="4266694"/>
            <a:ext cx="722084" cy="1444168"/>
          </a:xfrm>
          <a:prstGeom prst="rect">
            <a:avLst/>
          </a:prstGeom>
        </p:spPr>
      </p:pic>
      <p:pic>
        <p:nvPicPr>
          <p:cNvPr id="31" name="Picture 30" descr="A windmill in the background&#10;&#10;Description automatically generated">
            <a:extLst>
              <a:ext uri="{FF2B5EF4-FFF2-40B4-BE49-F238E27FC236}">
                <a16:creationId xmlns:a16="http://schemas.microsoft.com/office/drawing/2014/main" id="{321D3788-EFBD-4CBE-9527-A9893D00AD70}"/>
              </a:ext>
            </a:extLst>
          </p:cNvPr>
          <p:cNvPicPr>
            <a:picLocks noChangeAspect="1"/>
          </p:cNvPicPr>
          <p:nvPr/>
        </p:nvPicPr>
        <p:blipFill>
          <a:blip r:embed="rId9"/>
          <a:stretch>
            <a:fillRect/>
          </a:stretch>
        </p:blipFill>
        <p:spPr>
          <a:xfrm>
            <a:off x="2278421" y="4393218"/>
            <a:ext cx="722084" cy="1444168"/>
          </a:xfrm>
          <a:prstGeom prst="rect">
            <a:avLst/>
          </a:prstGeom>
        </p:spPr>
      </p:pic>
      <p:pic>
        <p:nvPicPr>
          <p:cNvPr id="32" name="Picture 31" descr="A windmill in the background&#10;&#10;Description automatically generated">
            <a:extLst>
              <a:ext uri="{FF2B5EF4-FFF2-40B4-BE49-F238E27FC236}">
                <a16:creationId xmlns:a16="http://schemas.microsoft.com/office/drawing/2014/main" id="{025B4527-7C3C-447A-A5FE-7768E31A81C9}"/>
              </a:ext>
            </a:extLst>
          </p:cNvPr>
          <p:cNvPicPr>
            <a:picLocks noChangeAspect="1"/>
          </p:cNvPicPr>
          <p:nvPr/>
        </p:nvPicPr>
        <p:blipFill>
          <a:blip r:embed="rId9"/>
          <a:stretch>
            <a:fillRect/>
          </a:stretch>
        </p:blipFill>
        <p:spPr>
          <a:xfrm>
            <a:off x="5687338" y="3409401"/>
            <a:ext cx="722084" cy="1444168"/>
          </a:xfrm>
          <a:prstGeom prst="rect">
            <a:avLst/>
          </a:prstGeom>
        </p:spPr>
      </p:pic>
      <p:pic>
        <p:nvPicPr>
          <p:cNvPr id="33" name="Picture 32" descr="A windmill in the background&#10;&#10;Description automatically generated">
            <a:extLst>
              <a:ext uri="{FF2B5EF4-FFF2-40B4-BE49-F238E27FC236}">
                <a16:creationId xmlns:a16="http://schemas.microsoft.com/office/drawing/2014/main" id="{5D632BCA-0C5D-45F3-8243-B0C599EA18AE}"/>
              </a:ext>
            </a:extLst>
          </p:cNvPr>
          <p:cNvPicPr>
            <a:picLocks noChangeAspect="1"/>
          </p:cNvPicPr>
          <p:nvPr/>
        </p:nvPicPr>
        <p:blipFill>
          <a:blip r:embed="rId9"/>
          <a:stretch>
            <a:fillRect/>
          </a:stretch>
        </p:blipFill>
        <p:spPr>
          <a:xfrm>
            <a:off x="5997257" y="3352751"/>
            <a:ext cx="722084" cy="1444168"/>
          </a:xfrm>
          <a:prstGeom prst="rect">
            <a:avLst/>
          </a:prstGeom>
        </p:spPr>
      </p:pic>
      <p:pic>
        <p:nvPicPr>
          <p:cNvPr id="34" name="Picture 33" descr="A windmill in the background&#10;&#10;Description automatically generated">
            <a:extLst>
              <a:ext uri="{FF2B5EF4-FFF2-40B4-BE49-F238E27FC236}">
                <a16:creationId xmlns:a16="http://schemas.microsoft.com/office/drawing/2014/main" id="{F67B8E44-0F1F-46FC-8E55-87D9C999D70A}"/>
              </a:ext>
            </a:extLst>
          </p:cNvPr>
          <p:cNvPicPr>
            <a:picLocks noChangeAspect="1"/>
          </p:cNvPicPr>
          <p:nvPr/>
        </p:nvPicPr>
        <p:blipFill>
          <a:blip r:embed="rId9"/>
          <a:stretch>
            <a:fillRect/>
          </a:stretch>
        </p:blipFill>
        <p:spPr>
          <a:xfrm>
            <a:off x="5428737" y="3415342"/>
            <a:ext cx="722084" cy="1444168"/>
          </a:xfrm>
          <a:prstGeom prst="rect">
            <a:avLst/>
          </a:prstGeom>
        </p:spPr>
      </p:pic>
      <p:pic>
        <p:nvPicPr>
          <p:cNvPr id="8" name="Picture 7">
            <a:extLst>
              <a:ext uri="{FF2B5EF4-FFF2-40B4-BE49-F238E27FC236}">
                <a16:creationId xmlns:a16="http://schemas.microsoft.com/office/drawing/2014/main" id="{E05FA263-C33D-4098-BAFE-9FB7F45DF919}"/>
              </a:ext>
            </a:extLst>
          </p:cNvPr>
          <p:cNvPicPr>
            <a:picLocks noChangeAspect="1"/>
          </p:cNvPicPr>
          <p:nvPr/>
        </p:nvPicPr>
        <p:blipFill>
          <a:blip r:embed="rId10"/>
          <a:stretch>
            <a:fillRect/>
          </a:stretch>
        </p:blipFill>
        <p:spPr>
          <a:xfrm>
            <a:off x="9004670" y="4813996"/>
            <a:ext cx="1783194" cy="1741470"/>
          </a:xfrm>
          <a:prstGeom prst="rect">
            <a:avLst/>
          </a:prstGeom>
        </p:spPr>
      </p:pic>
    </p:spTree>
    <p:extLst>
      <p:ext uri="{BB962C8B-B14F-4D97-AF65-F5344CB8AC3E}">
        <p14:creationId xmlns:p14="http://schemas.microsoft.com/office/powerpoint/2010/main" val="1008913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anim calcmode="lin" valueType="num">
                                      <p:cBhvr>
                                        <p:cTn id="13" dur="2000" fill="hold"/>
                                        <p:tgtEl>
                                          <p:spTgt spid="23"/>
                                        </p:tgtEl>
                                        <p:attrNameLst>
                                          <p:attrName>ppt_w</p:attrName>
                                        </p:attrNameLst>
                                      </p:cBhvr>
                                      <p:tavLst>
                                        <p:tav tm="0" fmla="#ppt_w*sin(2.5*pi*$)">
                                          <p:val>
                                            <p:fltVal val="0"/>
                                          </p:val>
                                        </p:tav>
                                        <p:tav tm="100000">
                                          <p:val>
                                            <p:fltVal val="1"/>
                                          </p:val>
                                        </p:tav>
                                      </p:tavLst>
                                    </p:anim>
                                    <p:anim calcmode="lin" valueType="num">
                                      <p:cBhvr>
                                        <p:cTn id="14" dur="2000" fill="hold"/>
                                        <p:tgtEl>
                                          <p:spTgt spid="2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000"/>
                                        <p:tgtEl>
                                          <p:spTgt spid="24"/>
                                        </p:tgtEl>
                                      </p:cBhvr>
                                    </p:animEffect>
                                    <p:anim calcmode="lin" valueType="num">
                                      <p:cBhvr>
                                        <p:cTn id="20" dur="2000" fill="hold"/>
                                        <p:tgtEl>
                                          <p:spTgt spid="24"/>
                                        </p:tgtEl>
                                        <p:attrNameLst>
                                          <p:attrName>ppt_w</p:attrName>
                                        </p:attrNameLst>
                                      </p:cBhvr>
                                      <p:tavLst>
                                        <p:tav tm="0" fmla="#ppt_w*sin(2.5*pi*$)">
                                          <p:val>
                                            <p:fltVal val="0"/>
                                          </p:val>
                                        </p:tav>
                                        <p:tav tm="100000">
                                          <p:val>
                                            <p:fltVal val="1"/>
                                          </p:val>
                                        </p:tav>
                                      </p:tavLst>
                                    </p:anim>
                                    <p:anim calcmode="lin" valueType="num">
                                      <p:cBhvr>
                                        <p:cTn id="21" dur="2000" fill="hold"/>
                                        <p:tgtEl>
                                          <p:spTgt spid="2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6" presetClass="entr" presetSubtype="0" fill="hold" nodeType="click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down)">
                                      <p:cBhvr>
                                        <p:cTn id="26" dur="580">
                                          <p:stCondLst>
                                            <p:cond delay="0"/>
                                          </p:stCondLst>
                                        </p:cTn>
                                        <p:tgtEl>
                                          <p:spTgt spid="53"/>
                                        </p:tgtEl>
                                      </p:cBhvr>
                                    </p:animEffect>
                                    <p:anim calcmode="lin" valueType="num">
                                      <p:cBhvr>
                                        <p:cTn id="27" dur="1822" tmFilter="0,0; 0.14,0.36; 0.43,0.73; 0.71,0.91; 1.0,1.0">
                                          <p:stCondLst>
                                            <p:cond delay="0"/>
                                          </p:stCondLst>
                                        </p:cTn>
                                        <p:tgtEl>
                                          <p:spTgt spid="53"/>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53"/>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53"/>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53"/>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53"/>
                                        </p:tgtEl>
                                        <p:attrNameLst>
                                          <p:attrName>ppt_y</p:attrName>
                                        </p:attrNameLst>
                                      </p:cBhvr>
                                      <p:tavLst>
                                        <p:tav tm="0" fmla="#ppt_y-sin(pi*$)/81">
                                          <p:val>
                                            <p:fltVal val="0"/>
                                          </p:val>
                                        </p:tav>
                                        <p:tav tm="100000">
                                          <p:val>
                                            <p:fltVal val="1"/>
                                          </p:val>
                                        </p:tav>
                                      </p:tavLst>
                                    </p:anim>
                                    <p:animScale>
                                      <p:cBhvr>
                                        <p:cTn id="32" dur="26">
                                          <p:stCondLst>
                                            <p:cond delay="650"/>
                                          </p:stCondLst>
                                        </p:cTn>
                                        <p:tgtEl>
                                          <p:spTgt spid="53"/>
                                        </p:tgtEl>
                                      </p:cBhvr>
                                      <p:to x="100000" y="60000"/>
                                    </p:animScale>
                                    <p:animScale>
                                      <p:cBhvr>
                                        <p:cTn id="33" dur="166" decel="50000">
                                          <p:stCondLst>
                                            <p:cond delay="676"/>
                                          </p:stCondLst>
                                        </p:cTn>
                                        <p:tgtEl>
                                          <p:spTgt spid="53"/>
                                        </p:tgtEl>
                                      </p:cBhvr>
                                      <p:to x="100000" y="100000"/>
                                    </p:animScale>
                                    <p:animScale>
                                      <p:cBhvr>
                                        <p:cTn id="34" dur="26">
                                          <p:stCondLst>
                                            <p:cond delay="1312"/>
                                          </p:stCondLst>
                                        </p:cTn>
                                        <p:tgtEl>
                                          <p:spTgt spid="53"/>
                                        </p:tgtEl>
                                      </p:cBhvr>
                                      <p:to x="100000" y="80000"/>
                                    </p:animScale>
                                    <p:animScale>
                                      <p:cBhvr>
                                        <p:cTn id="35" dur="166" decel="50000">
                                          <p:stCondLst>
                                            <p:cond delay="1338"/>
                                          </p:stCondLst>
                                        </p:cTn>
                                        <p:tgtEl>
                                          <p:spTgt spid="53"/>
                                        </p:tgtEl>
                                      </p:cBhvr>
                                      <p:to x="100000" y="100000"/>
                                    </p:animScale>
                                    <p:animScale>
                                      <p:cBhvr>
                                        <p:cTn id="36" dur="26">
                                          <p:stCondLst>
                                            <p:cond delay="1642"/>
                                          </p:stCondLst>
                                        </p:cTn>
                                        <p:tgtEl>
                                          <p:spTgt spid="53"/>
                                        </p:tgtEl>
                                      </p:cBhvr>
                                      <p:to x="100000" y="90000"/>
                                    </p:animScale>
                                    <p:animScale>
                                      <p:cBhvr>
                                        <p:cTn id="37" dur="166" decel="50000">
                                          <p:stCondLst>
                                            <p:cond delay="1668"/>
                                          </p:stCondLst>
                                        </p:cTn>
                                        <p:tgtEl>
                                          <p:spTgt spid="53"/>
                                        </p:tgtEl>
                                      </p:cBhvr>
                                      <p:to x="100000" y="100000"/>
                                    </p:animScale>
                                    <p:animScale>
                                      <p:cBhvr>
                                        <p:cTn id="38" dur="26">
                                          <p:stCondLst>
                                            <p:cond delay="1808"/>
                                          </p:stCondLst>
                                        </p:cTn>
                                        <p:tgtEl>
                                          <p:spTgt spid="53"/>
                                        </p:tgtEl>
                                      </p:cBhvr>
                                      <p:to x="100000" y="95000"/>
                                    </p:animScale>
                                    <p:animScale>
                                      <p:cBhvr>
                                        <p:cTn id="39" dur="166" decel="50000">
                                          <p:stCondLst>
                                            <p:cond delay="1834"/>
                                          </p:stCondLst>
                                        </p:cTn>
                                        <p:tgtEl>
                                          <p:spTgt spid="53"/>
                                        </p:tgtEl>
                                      </p:cBhvr>
                                      <p:to x="100000" y="100000"/>
                                    </p:animScale>
                                  </p:childTnLst>
                                </p:cTn>
                              </p:par>
                              <p:par>
                                <p:cTn id="40" presetID="26" presetClass="entr" presetSubtype="0" fill="hold"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down)">
                                      <p:cBhvr>
                                        <p:cTn id="42" dur="580">
                                          <p:stCondLst>
                                            <p:cond delay="0"/>
                                          </p:stCondLst>
                                        </p:cTn>
                                        <p:tgtEl>
                                          <p:spTgt spid="54"/>
                                        </p:tgtEl>
                                      </p:cBhvr>
                                    </p:animEffect>
                                    <p:anim calcmode="lin" valueType="num">
                                      <p:cBhvr>
                                        <p:cTn id="43" dur="1822"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4"/>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4"/>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4"/>
                                        </p:tgtEl>
                                        <p:attrNameLst>
                                          <p:attrName>ppt_y</p:attrName>
                                        </p:attrNameLst>
                                      </p:cBhvr>
                                      <p:tavLst>
                                        <p:tav tm="0" fmla="#ppt_y-sin(pi*$)/81">
                                          <p:val>
                                            <p:fltVal val="0"/>
                                          </p:val>
                                        </p:tav>
                                        <p:tav tm="100000">
                                          <p:val>
                                            <p:fltVal val="1"/>
                                          </p:val>
                                        </p:tav>
                                      </p:tavLst>
                                    </p:anim>
                                    <p:animScale>
                                      <p:cBhvr>
                                        <p:cTn id="48" dur="26">
                                          <p:stCondLst>
                                            <p:cond delay="650"/>
                                          </p:stCondLst>
                                        </p:cTn>
                                        <p:tgtEl>
                                          <p:spTgt spid="54"/>
                                        </p:tgtEl>
                                      </p:cBhvr>
                                      <p:to x="100000" y="60000"/>
                                    </p:animScale>
                                    <p:animScale>
                                      <p:cBhvr>
                                        <p:cTn id="49" dur="166" decel="50000">
                                          <p:stCondLst>
                                            <p:cond delay="676"/>
                                          </p:stCondLst>
                                        </p:cTn>
                                        <p:tgtEl>
                                          <p:spTgt spid="54"/>
                                        </p:tgtEl>
                                      </p:cBhvr>
                                      <p:to x="100000" y="100000"/>
                                    </p:animScale>
                                    <p:animScale>
                                      <p:cBhvr>
                                        <p:cTn id="50" dur="26">
                                          <p:stCondLst>
                                            <p:cond delay="1312"/>
                                          </p:stCondLst>
                                        </p:cTn>
                                        <p:tgtEl>
                                          <p:spTgt spid="54"/>
                                        </p:tgtEl>
                                      </p:cBhvr>
                                      <p:to x="100000" y="80000"/>
                                    </p:animScale>
                                    <p:animScale>
                                      <p:cBhvr>
                                        <p:cTn id="51" dur="166" decel="50000">
                                          <p:stCondLst>
                                            <p:cond delay="1338"/>
                                          </p:stCondLst>
                                        </p:cTn>
                                        <p:tgtEl>
                                          <p:spTgt spid="54"/>
                                        </p:tgtEl>
                                      </p:cBhvr>
                                      <p:to x="100000" y="100000"/>
                                    </p:animScale>
                                    <p:animScale>
                                      <p:cBhvr>
                                        <p:cTn id="52" dur="26">
                                          <p:stCondLst>
                                            <p:cond delay="1642"/>
                                          </p:stCondLst>
                                        </p:cTn>
                                        <p:tgtEl>
                                          <p:spTgt spid="54"/>
                                        </p:tgtEl>
                                      </p:cBhvr>
                                      <p:to x="100000" y="90000"/>
                                    </p:animScale>
                                    <p:animScale>
                                      <p:cBhvr>
                                        <p:cTn id="53" dur="166" decel="50000">
                                          <p:stCondLst>
                                            <p:cond delay="1668"/>
                                          </p:stCondLst>
                                        </p:cTn>
                                        <p:tgtEl>
                                          <p:spTgt spid="54"/>
                                        </p:tgtEl>
                                      </p:cBhvr>
                                      <p:to x="100000" y="100000"/>
                                    </p:animScale>
                                    <p:animScale>
                                      <p:cBhvr>
                                        <p:cTn id="54" dur="26">
                                          <p:stCondLst>
                                            <p:cond delay="1808"/>
                                          </p:stCondLst>
                                        </p:cTn>
                                        <p:tgtEl>
                                          <p:spTgt spid="54"/>
                                        </p:tgtEl>
                                      </p:cBhvr>
                                      <p:to x="100000" y="95000"/>
                                    </p:animScale>
                                    <p:animScale>
                                      <p:cBhvr>
                                        <p:cTn id="55" dur="166" decel="50000">
                                          <p:stCondLst>
                                            <p:cond delay="1834"/>
                                          </p:stCondLst>
                                        </p:cTn>
                                        <p:tgtEl>
                                          <p:spTgt spid="54"/>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26" presetClass="entr" presetSubtype="0" fill="hold" nodeType="click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down)">
                                      <p:cBhvr>
                                        <p:cTn id="60" dur="580">
                                          <p:stCondLst>
                                            <p:cond delay="0"/>
                                          </p:stCondLst>
                                        </p:cTn>
                                        <p:tgtEl>
                                          <p:spTgt spid="56"/>
                                        </p:tgtEl>
                                      </p:cBhvr>
                                    </p:animEffect>
                                    <p:anim calcmode="lin" valueType="num">
                                      <p:cBhvr>
                                        <p:cTn id="61"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66" dur="26">
                                          <p:stCondLst>
                                            <p:cond delay="650"/>
                                          </p:stCondLst>
                                        </p:cTn>
                                        <p:tgtEl>
                                          <p:spTgt spid="56"/>
                                        </p:tgtEl>
                                      </p:cBhvr>
                                      <p:to x="100000" y="60000"/>
                                    </p:animScale>
                                    <p:animScale>
                                      <p:cBhvr>
                                        <p:cTn id="67" dur="166" decel="50000">
                                          <p:stCondLst>
                                            <p:cond delay="676"/>
                                          </p:stCondLst>
                                        </p:cTn>
                                        <p:tgtEl>
                                          <p:spTgt spid="56"/>
                                        </p:tgtEl>
                                      </p:cBhvr>
                                      <p:to x="100000" y="100000"/>
                                    </p:animScale>
                                    <p:animScale>
                                      <p:cBhvr>
                                        <p:cTn id="68" dur="26">
                                          <p:stCondLst>
                                            <p:cond delay="1312"/>
                                          </p:stCondLst>
                                        </p:cTn>
                                        <p:tgtEl>
                                          <p:spTgt spid="56"/>
                                        </p:tgtEl>
                                      </p:cBhvr>
                                      <p:to x="100000" y="80000"/>
                                    </p:animScale>
                                    <p:animScale>
                                      <p:cBhvr>
                                        <p:cTn id="69" dur="166" decel="50000">
                                          <p:stCondLst>
                                            <p:cond delay="1338"/>
                                          </p:stCondLst>
                                        </p:cTn>
                                        <p:tgtEl>
                                          <p:spTgt spid="56"/>
                                        </p:tgtEl>
                                      </p:cBhvr>
                                      <p:to x="100000" y="100000"/>
                                    </p:animScale>
                                    <p:animScale>
                                      <p:cBhvr>
                                        <p:cTn id="70" dur="26">
                                          <p:stCondLst>
                                            <p:cond delay="1642"/>
                                          </p:stCondLst>
                                        </p:cTn>
                                        <p:tgtEl>
                                          <p:spTgt spid="56"/>
                                        </p:tgtEl>
                                      </p:cBhvr>
                                      <p:to x="100000" y="90000"/>
                                    </p:animScale>
                                    <p:animScale>
                                      <p:cBhvr>
                                        <p:cTn id="71" dur="166" decel="50000">
                                          <p:stCondLst>
                                            <p:cond delay="1668"/>
                                          </p:stCondLst>
                                        </p:cTn>
                                        <p:tgtEl>
                                          <p:spTgt spid="56"/>
                                        </p:tgtEl>
                                      </p:cBhvr>
                                      <p:to x="100000" y="100000"/>
                                    </p:animScale>
                                    <p:animScale>
                                      <p:cBhvr>
                                        <p:cTn id="72" dur="26">
                                          <p:stCondLst>
                                            <p:cond delay="1808"/>
                                          </p:stCondLst>
                                        </p:cTn>
                                        <p:tgtEl>
                                          <p:spTgt spid="56"/>
                                        </p:tgtEl>
                                      </p:cBhvr>
                                      <p:to x="100000" y="95000"/>
                                    </p:animScale>
                                    <p:animScale>
                                      <p:cBhvr>
                                        <p:cTn id="73" dur="166" decel="50000">
                                          <p:stCondLst>
                                            <p:cond delay="1834"/>
                                          </p:stCondLst>
                                        </p:cTn>
                                        <p:tgtEl>
                                          <p:spTgt spid="56"/>
                                        </p:tgtEl>
                                      </p:cBhvr>
                                      <p:to x="100000" y="100000"/>
                                    </p:animScale>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additive="base">
                                        <p:cTn id="78" dur="500" fill="hold"/>
                                        <p:tgtEl>
                                          <p:spTgt spid="10"/>
                                        </p:tgtEl>
                                        <p:attrNameLst>
                                          <p:attrName>ppt_x</p:attrName>
                                        </p:attrNameLst>
                                      </p:cBhvr>
                                      <p:tavLst>
                                        <p:tav tm="0">
                                          <p:val>
                                            <p:strVal val="#ppt_x"/>
                                          </p:val>
                                        </p:tav>
                                        <p:tav tm="100000">
                                          <p:val>
                                            <p:strVal val="#ppt_x"/>
                                          </p:val>
                                        </p:tav>
                                      </p:tavLst>
                                    </p:anim>
                                    <p:anim calcmode="lin" valueType="num">
                                      <p:cBhvr additive="base">
                                        <p:cTn id="79" dur="500" fill="hold"/>
                                        <p:tgtEl>
                                          <p:spTgt spid="10"/>
                                        </p:tgtEl>
                                        <p:attrNameLst>
                                          <p:attrName>ppt_y</p:attrName>
                                        </p:attrNameLst>
                                      </p:cBhvr>
                                      <p:tavLst>
                                        <p:tav tm="0">
                                          <p:val>
                                            <p:strVal val="1+#ppt_h/2"/>
                                          </p:val>
                                        </p:tav>
                                        <p:tav tm="100000">
                                          <p:val>
                                            <p:strVal val="#ppt_y"/>
                                          </p:val>
                                        </p:tav>
                                      </p:tavLst>
                                    </p:anim>
                                  </p:childTnLst>
                                </p:cTn>
                              </p:par>
                              <p:par>
                                <p:cTn id="80" presetID="2" presetClass="entr" presetSubtype="4"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fill="hold"/>
                                        <p:tgtEl>
                                          <p:spTgt spid="30"/>
                                        </p:tgtEl>
                                        <p:attrNameLst>
                                          <p:attrName>ppt_x</p:attrName>
                                        </p:attrNameLst>
                                      </p:cBhvr>
                                      <p:tavLst>
                                        <p:tav tm="0">
                                          <p:val>
                                            <p:strVal val="#ppt_x"/>
                                          </p:val>
                                        </p:tav>
                                        <p:tav tm="100000">
                                          <p:val>
                                            <p:strVal val="#ppt_x"/>
                                          </p:val>
                                        </p:tav>
                                      </p:tavLst>
                                    </p:anim>
                                    <p:anim calcmode="lin" valueType="num">
                                      <p:cBhvr additive="base">
                                        <p:cTn id="83" dur="500" fill="hold"/>
                                        <p:tgtEl>
                                          <p:spTgt spid="3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fill="hold"/>
                                        <p:tgtEl>
                                          <p:spTgt spid="31"/>
                                        </p:tgtEl>
                                        <p:attrNameLst>
                                          <p:attrName>ppt_x</p:attrName>
                                        </p:attrNameLst>
                                      </p:cBhvr>
                                      <p:tavLst>
                                        <p:tav tm="0">
                                          <p:val>
                                            <p:strVal val="#ppt_x"/>
                                          </p:val>
                                        </p:tav>
                                        <p:tav tm="100000">
                                          <p:val>
                                            <p:strVal val="#ppt_x"/>
                                          </p:val>
                                        </p:tav>
                                      </p:tavLst>
                                    </p:anim>
                                    <p:anim calcmode="lin" valueType="num">
                                      <p:cBhvr additive="base">
                                        <p:cTn id="8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additive="base">
                                        <p:cTn id="92" dur="500" fill="hold"/>
                                        <p:tgtEl>
                                          <p:spTgt spid="32"/>
                                        </p:tgtEl>
                                        <p:attrNameLst>
                                          <p:attrName>ppt_x</p:attrName>
                                        </p:attrNameLst>
                                      </p:cBhvr>
                                      <p:tavLst>
                                        <p:tav tm="0">
                                          <p:val>
                                            <p:strVal val="#ppt_x"/>
                                          </p:val>
                                        </p:tav>
                                        <p:tav tm="100000">
                                          <p:val>
                                            <p:strVal val="#ppt_x"/>
                                          </p:val>
                                        </p:tav>
                                      </p:tavLst>
                                    </p:anim>
                                    <p:anim calcmode="lin" valueType="num">
                                      <p:cBhvr additive="base">
                                        <p:cTn id="93" dur="500" fill="hold"/>
                                        <p:tgtEl>
                                          <p:spTgt spid="32"/>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fill="hold"/>
                                        <p:tgtEl>
                                          <p:spTgt spid="33"/>
                                        </p:tgtEl>
                                        <p:attrNameLst>
                                          <p:attrName>ppt_x</p:attrName>
                                        </p:attrNameLst>
                                      </p:cBhvr>
                                      <p:tavLst>
                                        <p:tav tm="0">
                                          <p:val>
                                            <p:strVal val="#ppt_x"/>
                                          </p:val>
                                        </p:tav>
                                        <p:tav tm="100000">
                                          <p:val>
                                            <p:strVal val="#ppt_x"/>
                                          </p:val>
                                        </p:tav>
                                      </p:tavLst>
                                    </p:anim>
                                    <p:anim calcmode="lin" valueType="num">
                                      <p:cBhvr additive="base">
                                        <p:cTn id="97" dur="500" fill="hold"/>
                                        <p:tgtEl>
                                          <p:spTgt spid="33"/>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additive="base">
                                        <p:cTn id="100" dur="500" fill="hold"/>
                                        <p:tgtEl>
                                          <p:spTgt spid="34"/>
                                        </p:tgtEl>
                                        <p:attrNameLst>
                                          <p:attrName>ppt_x</p:attrName>
                                        </p:attrNameLst>
                                      </p:cBhvr>
                                      <p:tavLst>
                                        <p:tav tm="0">
                                          <p:val>
                                            <p:strVal val="#ppt_x"/>
                                          </p:val>
                                        </p:tav>
                                        <p:tav tm="100000">
                                          <p:val>
                                            <p:strVal val="#ppt_x"/>
                                          </p:val>
                                        </p:tav>
                                      </p:tavLst>
                                    </p:anim>
                                    <p:anim calcmode="lin" valueType="num">
                                      <p:cBhvr additive="base">
                                        <p:cTn id="10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nodeType="clickEffect">
                                  <p:stCondLst>
                                    <p:cond delay="0"/>
                                  </p:stCondLst>
                                  <p:childTnLst>
                                    <p:set>
                                      <p:cBhvr>
                                        <p:cTn id="105" dur="1" fill="hold">
                                          <p:stCondLst>
                                            <p:cond delay="0"/>
                                          </p:stCondLst>
                                        </p:cTn>
                                        <p:tgtEl>
                                          <p:spTgt spid="58"/>
                                        </p:tgtEl>
                                        <p:attrNameLst>
                                          <p:attrName>style.visibility</p:attrName>
                                        </p:attrNameLst>
                                      </p:cBhvr>
                                      <p:to>
                                        <p:strVal val="visible"/>
                                      </p:to>
                                    </p:set>
                                    <p:animEffect transition="in" filter="fade">
                                      <p:cBhvr>
                                        <p:cTn id="106" dur="1000"/>
                                        <p:tgtEl>
                                          <p:spTgt spid="58"/>
                                        </p:tgtEl>
                                      </p:cBhvr>
                                    </p:animEffect>
                                    <p:anim calcmode="lin" valueType="num">
                                      <p:cBhvr>
                                        <p:cTn id="107" dur="1000" fill="hold"/>
                                        <p:tgtEl>
                                          <p:spTgt spid="58"/>
                                        </p:tgtEl>
                                        <p:attrNameLst>
                                          <p:attrName>ppt_x</p:attrName>
                                        </p:attrNameLst>
                                      </p:cBhvr>
                                      <p:tavLst>
                                        <p:tav tm="0">
                                          <p:val>
                                            <p:strVal val="#ppt_x"/>
                                          </p:val>
                                        </p:tav>
                                        <p:tav tm="100000">
                                          <p:val>
                                            <p:strVal val="#ppt_x"/>
                                          </p:val>
                                        </p:tav>
                                      </p:tavLst>
                                    </p:anim>
                                    <p:anim calcmode="lin" valueType="num">
                                      <p:cBhvr>
                                        <p:cTn id="108" dur="1000" fill="hold"/>
                                        <p:tgtEl>
                                          <p:spTgt spid="58"/>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38"/>
                                        </p:tgtEl>
                                        <p:attrNameLst>
                                          <p:attrName>style.visibility</p:attrName>
                                        </p:attrNameLst>
                                      </p:cBhvr>
                                      <p:to>
                                        <p:strVal val="visible"/>
                                      </p:to>
                                    </p:set>
                                    <p:animEffect transition="in" filter="fade">
                                      <p:cBhvr>
                                        <p:cTn id="111" dur="1000"/>
                                        <p:tgtEl>
                                          <p:spTgt spid="38"/>
                                        </p:tgtEl>
                                      </p:cBhvr>
                                    </p:animEffect>
                                    <p:anim calcmode="lin" valueType="num">
                                      <p:cBhvr>
                                        <p:cTn id="112" dur="1000" fill="hold"/>
                                        <p:tgtEl>
                                          <p:spTgt spid="38"/>
                                        </p:tgtEl>
                                        <p:attrNameLst>
                                          <p:attrName>ppt_x</p:attrName>
                                        </p:attrNameLst>
                                      </p:cBhvr>
                                      <p:tavLst>
                                        <p:tav tm="0">
                                          <p:val>
                                            <p:strVal val="#ppt_x"/>
                                          </p:val>
                                        </p:tav>
                                        <p:tav tm="100000">
                                          <p:val>
                                            <p:strVal val="#ppt_x"/>
                                          </p:val>
                                        </p:tav>
                                      </p:tavLst>
                                    </p:anim>
                                    <p:anim calcmode="lin" valueType="num">
                                      <p:cBhvr>
                                        <p:cTn id="113" dur="1000" fill="hold"/>
                                        <p:tgtEl>
                                          <p:spTgt spid="38"/>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40"/>
                                        </p:tgtEl>
                                        <p:attrNameLst>
                                          <p:attrName>style.visibility</p:attrName>
                                        </p:attrNameLst>
                                      </p:cBhvr>
                                      <p:to>
                                        <p:strVal val="visible"/>
                                      </p:to>
                                    </p:set>
                                    <p:animEffect transition="in" filter="fade">
                                      <p:cBhvr>
                                        <p:cTn id="116" dur="1000"/>
                                        <p:tgtEl>
                                          <p:spTgt spid="40"/>
                                        </p:tgtEl>
                                      </p:cBhvr>
                                    </p:animEffect>
                                    <p:anim calcmode="lin" valueType="num">
                                      <p:cBhvr>
                                        <p:cTn id="117" dur="1000" fill="hold"/>
                                        <p:tgtEl>
                                          <p:spTgt spid="40"/>
                                        </p:tgtEl>
                                        <p:attrNameLst>
                                          <p:attrName>ppt_x</p:attrName>
                                        </p:attrNameLst>
                                      </p:cBhvr>
                                      <p:tavLst>
                                        <p:tav tm="0">
                                          <p:val>
                                            <p:strVal val="#ppt_x"/>
                                          </p:val>
                                        </p:tav>
                                        <p:tav tm="100000">
                                          <p:val>
                                            <p:strVal val="#ppt_x"/>
                                          </p:val>
                                        </p:tav>
                                      </p:tavLst>
                                    </p:anim>
                                    <p:anim calcmode="lin" valueType="num">
                                      <p:cBhvr>
                                        <p:cTn id="118" dur="1000" fill="hold"/>
                                        <p:tgtEl>
                                          <p:spTgt spid="40"/>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46"/>
                                        </p:tgtEl>
                                        <p:attrNameLst>
                                          <p:attrName>style.visibility</p:attrName>
                                        </p:attrNameLst>
                                      </p:cBhvr>
                                      <p:to>
                                        <p:strVal val="visible"/>
                                      </p:to>
                                    </p:set>
                                    <p:animEffect transition="in" filter="fade">
                                      <p:cBhvr>
                                        <p:cTn id="121" dur="1000"/>
                                        <p:tgtEl>
                                          <p:spTgt spid="46"/>
                                        </p:tgtEl>
                                      </p:cBhvr>
                                    </p:animEffect>
                                    <p:anim calcmode="lin" valueType="num">
                                      <p:cBhvr>
                                        <p:cTn id="122" dur="1000" fill="hold"/>
                                        <p:tgtEl>
                                          <p:spTgt spid="46"/>
                                        </p:tgtEl>
                                        <p:attrNameLst>
                                          <p:attrName>ppt_x</p:attrName>
                                        </p:attrNameLst>
                                      </p:cBhvr>
                                      <p:tavLst>
                                        <p:tav tm="0">
                                          <p:val>
                                            <p:strVal val="#ppt_x"/>
                                          </p:val>
                                        </p:tav>
                                        <p:tav tm="100000">
                                          <p:val>
                                            <p:strVal val="#ppt_x"/>
                                          </p:val>
                                        </p:tav>
                                      </p:tavLst>
                                    </p:anim>
                                    <p:anim calcmode="lin" valueType="num">
                                      <p:cBhvr>
                                        <p:cTn id="123" dur="1000" fill="hold"/>
                                        <p:tgtEl>
                                          <p:spTgt spid="46"/>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1000"/>
                                        <p:tgtEl>
                                          <p:spTgt spid="44"/>
                                        </p:tgtEl>
                                      </p:cBhvr>
                                    </p:animEffect>
                                    <p:anim calcmode="lin" valueType="num">
                                      <p:cBhvr>
                                        <p:cTn id="127" dur="1000" fill="hold"/>
                                        <p:tgtEl>
                                          <p:spTgt spid="44"/>
                                        </p:tgtEl>
                                        <p:attrNameLst>
                                          <p:attrName>ppt_x</p:attrName>
                                        </p:attrNameLst>
                                      </p:cBhvr>
                                      <p:tavLst>
                                        <p:tav tm="0">
                                          <p:val>
                                            <p:strVal val="#ppt_x"/>
                                          </p:val>
                                        </p:tav>
                                        <p:tav tm="100000">
                                          <p:val>
                                            <p:strVal val="#ppt_x"/>
                                          </p:val>
                                        </p:tav>
                                      </p:tavLst>
                                    </p:anim>
                                    <p:anim calcmode="lin" valueType="num">
                                      <p:cBhvr>
                                        <p:cTn id="128" dur="1000" fill="hold"/>
                                        <p:tgtEl>
                                          <p:spTgt spid="44"/>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57"/>
                                        </p:tgtEl>
                                        <p:attrNameLst>
                                          <p:attrName>style.visibility</p:attrName>
                                        </p:attrNameLst>
                                      </p:cBhvr>
                                      <p:to>
                                        <p:strVal val="visible"/>
                                      </p:to>
                                    </p:set>
                                    <p:animEffect transition="in" filter="fade">
                                      <p:cBhvr>
                                        <p:cTn id="131" dur="1000"/>
                                        <p:tgtEl>
                                          <p:spTgt spid="57"/>
                                        </p:tgtEl>
                                      </p:cBhvr>
                                    </p:animEffect>
                                    <p:anim calcmode="lin" valueType="num">
                                      <p:cBhvr>
                                        <p:cTn id="132" dur="1000" fill="hold"/>
                                        <p:tgtEl>
                                          <p:spTgt spid="57"/>
                                        </p:tgtEl>
                                        <p:attrNameLst>
                                          <p:attrName>ppt_x</p:attrName>
                                        </p:attrNameLst>
                                      </p:cBhvr>
                                      <p:tavLst>
                                        <p:tav tm="0">
                                          <p:val>
                                            <p:strVal val="#ppt_x"/>
                                          </p:val>
                                        </p:tav>
                                        <p:tav tm="100000">
                                          <p:val>
                                            <p:strVal val="#ppt_x"/>
                                          </p:val>
                                        </p:tav>
                                      </p:tavLst>
                                    </p:anim>
                                    <p:anim calcmode="lin" valueType="num">
                                      <p:cBhvr>
                                        <p:cTn id="133" dur="1000" fill="hold"/>
                                        <p:tgtEl>
                                          <p:spTgt spid="57"/>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fade">
                                      <p:cBhvr>
                                        <p:cTn id="136" dur="1000"/>
                                        <p:tgtEl>
                                          <p:spTgt spid="47"/>
                                        </p:tgtEl>
                                      </p:cBhvr>
                                    </p:animEffect>
                                    <p:anim calcmode="lin" valueType="num">
                                      <p:cBhvr>
                                        <p:cTn id="137" dur="1000" fill="hold"/>
                                        <p:tgtEl>
                                          <p:spTgt spid="47"/>
                                        </p:tgtEl>
                                        <p:attrNameLst>
                                          <p:attrName>ppt_x</p:attrName>
                                        </p:attrNameLst>
                                      </p:cBhvr>
                                      <p:tavLst>
                                        <p:tav tm="0">
                                          <p:val>
                                            <p:strVal val="#ppt_x"/>
                                          </p:val>
                                        </p:tav>
                                        <p:tav tm="100000">
                                          <p:val>
                                            <p:strVal val="#ppt_x"/>
                                          </p:val>
                                        </p:tav>
                                      </p:tavLst>
                                    </p:anim>
                                    <p:anim calcmode="lin" valueType="num">
                                      <p:cBhvr>
                                        <p:cTn id="138" dur="1000" fill="hold"/>
                                        <p:tgtEl>
                                          <p:spTgt spid="47"/>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45"/>
                                        </p:tgtEl>
                                        <p:attrNameLst>
                                          <p:attrName>style.visibility</p:attrName>
                                        </p:attrNameLst>
                                      </p:cBhvr>
                                      <p:to>
                                        <p:strVal val="visible"/>
                                      </p:to>
                                    </p:set>
                                    <p:animEffect transition="in" filter="fade">
                                      <p:cBhvr>
                                        <p:cTn id="141" dur="1000"/>
                                        <p:tgtEl>
                                          <p:spTgt spid="45"/>
                                        </p:tgtEl>
                                      </p:cBhvr>
                                    </p:animEffect>
                                    <p:anim calcmode="lin" valueType="num">
                                      <p:cBhvr>
                                        <p:cTn id="142" dur="1000" fill="hold"/>
                                        <p:tgtEl>
                                          <p:spTgt spid="45"/>
                                        </p:tgtEl>
                                        <p:attrNameLst>
                                          <p:attrName>ppt_x</p:attrName>
                                        </p:attrNameLst>
                                      </p:cBhvr>
                                      <p:tavLst>
                                        <p:tav tm="0">
                                          <p:val>
                                            <p:strVal val="#ppt_x"/>
                                          </p:val>
                                        </p:tav>
                                        <p:tav tm="100000">
                                          <p:val>
                                            <p:strVal val="#ppt_x"/>
                                          </p:val>
                                        </p:tav>
                                      </p:tavLst>
                                    </p:anim>
                                    <p:anim calcmode="lin" valueType="num">
                                      <p:cBhvr>
                                        <p:cTn id="143" dur="1000" fill="hold"/>
                                        <p:tgtEl>
                                          <p:spTgt spid="45"/>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43"/>
                                        </p:tgtEl>
                                        <p:attrNameLst>
                                          <p:attrName>style.visibility</p:attrName>
                                        </p:attrNameLst>
                                      </p:cBhvr>
                                      <p:to>
                                        <p:strVal val="visible"/>
                                      </p:to>
                                    </p:set>
                                    <p:animEffect transition="in" filter="fade">
                                      <p:cBhvr>
                                        <p:cTn id="146" dur="1000"/>
                                        <p:tgtEl>
                                          <p:spTgt spid="43"/>
                                        </p:tgtEl>
                                      </p:cBhvr>
                                    </p:animEffect>
                                    <p:anim calcmode="lin" valueType="num">
                                      <p:cBhvr>
                                        <p:cTn id="147" dur="1000" fill="hold"/>
                                        <p:tgtEl>
                                          <p:spTgt spid="43"/>
                                        </p:tgtEl>
                                        <p:attrNameLst>
                                          <p:attrName>ppt_x</p:attrName>
                                        </p:attrNameLst>
                                      </p:cBhvr>
                                      <p:tavLst>
                                        <p:tav tm="0">
                                          <p:val>
                                            <p:strVal val="#ppt_x"/>
                                          </p:val>
                                        </p:tav>
                                        <p:tav tm="100000">
                                          <p:val>
                                            <p:strVal val="#ppt_x"/>
                                          </p:val>
                                        </p:tav>
                                      </p:tavLst>
                                    </p:anim>
                                    <p:anim calcmode="lin" valueType="num">
                                      <p:cBhvr>
                                        <p:cTn id="14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30</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96462" y="73326"/>
            <a:ext cx="6364047" cy="707886"/>
          </a:xfrm>
          <a:prstGeom prst="rect">
            <a:avLst/>
          </a:prstGeom>
          <a:noFill/>
        </p:spPr>
        <p:txBody>
          <a:bodyPr wrap="square" rtlCol="0">
            <a:spAutoFit/>
          </a:bodyPr>
          <a:lstStyle/>
          <a:p>
            <a:r>
              <a:rPr lang="en-US" sz="4000" dirty="0">
                <a:solidFill>
                  <a:srgbClr val="002060"/>
                </a:solidFill>
                <a:effectLst>
                  <a:outerShdw blurRad="38100" dist="38100" dir="2700000" algn="tl">
                    <a:srgbClr val="000000">
                      <a:alpha val="43137"/>
                    </a:srgbClr>
                  </a:outerShdw>
                </a:effectLst>
              </a:rPr>
              <a:t>Spinning Reserve</a:t>
            </a:r>
          </a:p>
        </p:txBody>
      </p:sp>
      <p:pic>
        <p:nvPicPr>
          <p:cNvPr id="4" name="spinningreserve">
            <a:hlinkClick r:id="" action="ppaction://media"/>
            <a:extLst>
              <a:ext uri="{FF2B5EF4-FFF2-40B4-BE49-F238E27FC236}">
                <a16:creationId xmlns:a16="http://schemas.microsoft.com/office/drawing/2014/main" id="{3D001EC6-80CD-4341-83E4-911E238D188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93551" y="810022"/>
            <a:ext cx="9393826" cy="5668688"/>
          </a:xfrm>
          <a:prstGeom prst="rect">
            <a:avLst/>
          </a:prstGeom>
          <a:effectLst>
            <a:outerShdw blurRad="76200" dist="76200" dir="2700000" algn="tl" rotWithShape="0">
              <a:prstClr val="black">
                <a:alpha val="40000"/>
              </a:prstClr>
            </a:outerShdw>
          </a:effectLst>
        </p:spPr>
      </p:pic>
    </p:spTree>
    <p:extLst>
      <p:ext uri="{BB962C8B-B14F-4D97-AF65-F5344CB8AC3E}">
        <p14:creationId xmlns:p14="http://schemas.microsoft.com/office/powerpoint/2010/main" val="22931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5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9" fill="hold" display="0">
                  <p:stCondLst>
                    <p:cond delay="indefinite"/>
                  </p:stCondLst>
                </p:cTn>
                <p:tgtEl>
                  <p:spTgt spid="4"/>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0237A31-AA30-493D-AD4C-0FC70FD0CE17}"/>
              </a:ext>
            </a:extLst>
          </p:cNvPr>
          <p:cNvPicPr>
            <a:picLocks noChangeAspect="1"/>
          </p:cNvPicPr>
          <p:nvPr/>
        </p:nvPicPr>
        <p:blipFill>
          <a:blip r:embed="rId2"/>
          <a:stretch>
            <a:fillRect/>
          </a:stretch>
        </p:blipFill>
        <p:spPr>
          <a:xfrm>
            <a:off x="7870826" y="1234744"/>
            <a:ext cx="4037648" cy="5005282"/>
          </a:xfrm>
          <a:prstGeom prst="rect">
            <a:avLst/>
          </a:prstGeom>
          <a:effectLst>
            <a:outerShdw blurRad="88900" dist="101600" dir="2700000" algn="tl" rotWithShape="0">
              <a:prstClr val="black">
                <a:alpha val="40000"/>
              </a:prstClr>
            </a:outerShdw>
          </a:effectLst>
        </p:spPr>
      </p:pic>
      <p:sp>
        <p:nvSpPr>
          <p:cNvPr id="6" name="Rectangle 5">
            <a:extLst>
              <a:ext uri="{FF2B5EF4-FFF2-40B4-BE49-F238E27FC236}">
                <a16:creationId xmlns:a16="http://schemas.microsoft.com/office/drawing/2014/main" id="{F2C954D9-D673-4CAE-8851-EA19C8563C84}"/>
              </a:ext>
            </a:extLst>
          </p:cNvPr>
          <p:cNvSpPr/>
          <p:nvPr/>
        </p:nvSpPr>
        <p:spPr>
          <a:xfrm>
            <a:off x="393064" y="1507128"/>
            <a:ext cx="7477762" cy="5062924"/>
          </a:xfrm>
          <a:prstGeom prst="rect">
            <a:avLst/>
          </a:prstGeom>
        </p:spPr>
        <p:txBody>
          <a:bodyPr wrap="square">
            <a:spAutoFit/>
          </a:bodyPr>
          <a:lstStyle/>
          <a:p>
            <a:pPr>
              <a:spcBef>
                <a:spcPts val="300"/>
              </a:spcBef>
              <a:spcAft>
                <a:spcPts val="600"/>
              </a:spcAft>
            </a:pPr>
            <a:r>
              <a:rPr lang="en-US" sz="2800" dirty="0">
                <a:solidFill>
                  <a:srgbClr val="002060"/>
                </a:solidFill>
              </a:rPr>
              <a:t>The Cyprus Energy Regulatory Authority (CERA) has put forward and published a proposal for the establishment of basic principles for the regulation of the operation of electricity storage upstream of the meter for public consultation purposes</a:t>
            </a:r>
          </a:p>
          <a:p>
            <a:pPr>
              <a:spcBef>
                <a:spcPts val="300"/>
              </a:spcBef>
              <a:spcAft>
                <a:spcPts val="600"/>
              </a:spcAft>
            </a:pPr>
            <a:r>
              <a:rPr lang="en-US" sz="2800" u="sng" dirty="0">
                <a:solidFill>
                  <a:srgbClr val="002060"/>
                </a:solidFill>
              </a:rPr>
              <a:t>Timetable:</a:t>
            </a:r>
          </a:p>
          <a:p>
            <a:pPr>
              <a:spcBef>
                <a:spcPts val="300"/>
              </a:spcBef>
              <a:spcAft>
                <a:spcPts val="600"/>
              </a:spcAft>
            </a:pPr>
            <a:r>
              <a:rPr lang="en-US" sz="2800" dirty="0">
                <a:solidFill>
                  <a:srgbClr val="002060"/>
                </a:solidFill>
              </a:rPr>
              <a:t>The TSO will have to submit to CERA a final proposal for the amendment of the Transmission &amp; Distribution Rules and the Market Rules for approval by 31 December 2019</a:t>
            </a:r>
            <a:endParaRPr lang="el-GR" sz="2800" dirty="0">
              <a:solidFill>
                <a:srgbClr val="002060"/>
              </a:solidFill>
            </a:endParaRPr>
          </a:p>
        </p:txBody>
      </p:sp>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31</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15756" y="0"/>
            <a:ext cx="10798141" cy="1077218"/>
          </a:xfrm>
          <a:prstGeom prst="rect">
            <a:avLst/>
          </a:prstGeom>
          <a:noFill/>
        </p:spPr>
        <p:txBody>
          <a:bodyPr wrap="square" rtlCol="0">
            <a:spAutoFit/>
          </a:bodyPr>
          <a:lstStyle/>
          <a:p>
            <a:r>
              <a:rPr lang="en-US" sz="3200" dirty="0">
                <a:solidFill>
                  <a:srgbClr val="002060"/>
                </a:solidFill>
                <a:effectLst>
                  <a:outerShdw blurRad="38100" dist="38100" dir="2700000" algn="tl">
                    <a:srgbClr val="000000">
                      <a:alpha val="43137"/>
                    </a:srgbClr>
                  </a:outerShdw>
                </a:effectLst>
              </a:rPr>
              <a:t>Basic principles of the regulatory framework for the operation of electricity storage facilities in Cyprus</a:t>
            </a:r>
          </a:p>
        </p:txBody>
      </p:sp>
    </p:spTree>
    <p:extLst>
      <p:ext uri="{BB962C8B-B14F-4D97-AF65-F5344CB8AC3E}">
        <p14:creationId xmlns:p14="http://schemas.microsoft.com/office/powerpoint/2010/main" val="24107449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C954D9-D673-4CAE-8851-EA19C8563C84}"/>
              </a:ext>
            </a:extLst>
          </p:cNvPr>
          <p:cNvSpPr/>
          <p:nvPr/>
        </p:nvSpPr>
        <p:spPr>
          <a:xfrm>
            <a:off x="453352" y="1264223"/>
            <a:ext cx="11317410" cy="4016484"/>
          </a:xfrm>
          <a:prstGeom prst="rect">
            <a:avLst/>
          </a:prstGeom>
        </p:spPr>
        <p:txBody>
          <a:bodyPr wrap="square">
            <a:spAutoFit/>
          </a:bodyPr>
          <a:lstStyle/>
          <a:p>
            <a:pPr>
              <a:spcBef>
                <a:spcPts val="300"/>
              </a:spcBef>
              <a:spcAft>
                <a:spcPts val="600"/>
              </a:spcAft>
            </a:pPr>
            <a:r>
              <a:rPr lang="en-US" sz="2400" dirty="0">
                <a:solidFill>
                  <a:srgbClr val="002060"/>
                </a:solidFill>
              </a:rPr>
              <a:t>Electricity storage facilities are divided into two basic categories depending on the point connected to the electrical system. Installations,</a:t>
            </a:r>
          </a:p>
          <a:p>
            <a:pPr marL="342900" indent="-342900">
              <a:spcBef>
                <a:spcPts val="300"/>
              </a:spcBef>
              <a:spcAft>
                <a:spcPts val="600"/>
              </a:spcAft>
              <a:buFont typeface="Arial" panose="020B0604020202020204" pitchFamily="34" charset="0"/>
              <a:buChar char="•"/>
            </a:pPr>
            <a:r>
              <a:rPr lang="en-US" sz="2400" dirty="0">
                <a:solidFill>
                  <a:srgbClr val="002060"/>
                </a:solidFill>
              </a:rPr>
              <a:t>Upstream of the meter are the electricity storage facilities located on the side of the electricity system and before the consumer meter, they are not combined with on-site electricity consumption and their operation is planned and determined either by their participation in the Electricity Market or by the supply of services to the Transmission System and / or Distribution System.</a:t>
            </a:r>
          </a:p>
          <a:p>
            <a:pPr marL="342900" indent="-342900">
              <a:spcBef>
                <a:spcPts val="300"/>
              </a:spcBef>
              <a:spcAft>
                <a:spcPts val="600"/>
              </a:spcAft>
              <a:buFont typeface="Arial" panose="020B0604020202020204" pitchFamily="34" charset="0"/>
              <a:buChar char="•"/>
            </a:pPr>
            <a:r>
              <a:rPr lang="en-US" sz="2400" dirty="0">
                <a:solidFill>
                  <a:srgbClr val="002060"/>
                </a:solidFill>
              </a:rPr>
              <a:t>Downstream of the meter are the electricity storage facilities on the consumption side and after the consumer meter. They are the installations where electricity consumption and storage coexist with or without on-site electricity generation</a:t>
            </a:r>
            <a:endParaRPr lang="el-GR" sz="2400" dirty="0">
              <a:solidFill>
                <a:srgbClr val="002060"/>
              </a:solidFill>
            </a:endParaRPr>
          </a:p>
        </p:txBody>
      </p:sp>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32</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7" name="TextBox 6">
            <a:extLst>
              <a:ext uri="{FF2B5EF4-FFF2-40B4-BE49-F238E27FC236}">
                <a16:creationId xmlns:a16="http://schemas.microsoft.com/office/drawing/2014/main" id="{70D1F4D2-FB25-4DBD-882E-56EB375C64F1}"/>
              </a:ext>
            </a:extLst>
          </p:cNvPr>
          <p:cNvSpPr txBox="1"/>
          <p:nvPr/>
        </p:nvSpPr>
        <p:spPr>
          <a:xfrm>
            <a:off x="215756" y="0"/>
            <a:ext cx="10798141" cy="1077218"/>
          </a:xfrm>
          <a:prstGeom prst="rect">
            <a:avLst/>
          </a:prstGeom>
          <a:noFill/>
        </p:spPr>
        <p:txBody>
          <a:bodyPr wrap="square" rtlCol="0">
            <a:spAutoFit/>
          </a:bodyPr>
          <a:lstStyle/>
          <a:p>
            <a:r>
              <a:rPr lang="en-US" sz="3200" dirty="0">
                <a:solidFill>
                  <a:srgbClr val="002060"/>
                </a:solidFill>
                <a:effectLst>
                  <a:outerShdw blurRad="38100" dist="38100" dir="2700000" algn="tl">
                    <a:srgbClr val="000000">
                      <a:alpha val="43137"/>
                    </a:srgbClr>
                  </a:outerShdw>
                </a:effectLst>
              </a:rPr>
              <a:t>Basic principles of the regulatory framework for the operation of electricity storage facilities in Cyprus</a:t>
            </a:r>
          </a:p>
        </p:txBody>
      </p:sp>
    </p:spTree>
    <p:extLst>
      <p:ext uri="{BB962C8B-B14F-4D97-AF65-F5344CB8AC3E}">
        <p14:creationId xmlns:p14="http://schemas.microsoft.com/office/powerpoint/2010/main" val="487744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C954D9-D673-4CAE-8851-EA19C8563C84}"/>
              </a:ext>
            </a:extLst>
          </p:cNvPr>
          <p:cNvSpPr/>
          <p:nvPr/>
        </p:nvSpPr>
        <p:spPr>
          <a:xfrm>
            <a:off x="4702919" y="1176594"/>
            <a:ext cx="6814412" cy="5062924"/>
          </a:xfrm>
          <a:prstGeom prst="rect">
            <a:avLst/>
          </a:prstGeom>
        </p:spPr>
        <p:txBody>
          <a:bodyPr wrap="square">
            <a:spAutoFit/>
          </a:bodyPr>
          <a:lstStyle/>
          <a:p>
            <a:pPr>
              <a:spcBef>
                <a:spcPts val="300"/>
              </a:spcBef>
              <a:spcAft>
                <a:spcPts val="600"/>
              </a:spcAft>
            </a:pPr>
            <a:r>
              <a:rPr lang="en-US" sz="2800" dirty="0">
                <a:solidFill>
                  <a:srgbClr val="002060"/>
                </a:solidFill>
              </a:rPr>
              <a:t>Two main comments on the proposed operating framework are: </a:t>
            </a:r>
          </a:p>
          <a:p>
            <a:pPr marL="457200" indent="-457200">
              <a:spcBef>
                <a:spcPts val="300"/>
              </a:spcBef>
              <a:spcAft>
                <a:spcPts val="600"/>
              </a:spcAft>
              <a:buFont typeface="Arial" panose="020B0604020202020204" pitchFamily="34" charset="0"/>
              <a:buChar char="•"/>
            </a:pPr>
            <a:r>
              <a:rPr lang="en-US" sz="2800" dirty="0">
                <a:solidFill>
                  <a:srgbClr val="002060"/>
                </a:solidFill>
              </a:rPr>
              <a:t>Provision of services to the grid from electricity storage facilities only upstream of the meter,</a:t>
            </a:r>
          </a:p>
          <a:p>
            <a:pPr marL="457200" indent="-457200">
              <a:spcBef>
                <a:spcPts val="300"/>
              </a:spcBef>
              <a:spcAft>
                <a:spcPts val="600"/>
              </a:spcAft>
              <a:buFont typeface="Arial" panose="020B0604020202020204" pitchFamily="34" charset="0"/>
              <a:buChar char="•"/>
            </a:pPr>
            <a:r>
              <a:rPr lang="en-US" sz="2800" dirty="0">
                <a:solidFill>
                  <a:srgbClr val="002060"/>
                </a:solidFill>
              </a:rPr>
              <a:t>Entities providing regulated electricity transmission and / or distribution services such as the TSO and the DSO may not own electricity storage facilities upstream of the meter due to the commercial nature of these services.</a:t>
            </a:r>
            <a:endParaRPr lang="el-GR" sz="2800" dirty="0">
              <a:solidFill>
                <a:srgbClr val="002060"/>
              </a:solidFill>
            </a:endParaRPr>
          </a:p>
        </p:txBody>
      </p:sp>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33</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pic>
        <p:nvPicPr>
          <p:cNvPr id="11" name="Picture 10" descr="A close up of a logo&#10;&#10;Description automatically generated">
            <a:extLst>
              <a:ext uri="{FF2B5EF4-FFF2-40B4-BE49-F238E27FC236}">
                <a16:creationId xmlns:a16="http://schemas.microsoft.com/office/drawing/2014/main" id="{B32137CF-3055-4A93-B957-E8E58AFB2D94}"/>
              </a:ext>
            </a:extLst>
          </p:cNvPr>
          <p:cNvPicPr>
            <a:picLocks noChangeAspect="1"/>
          </p:cNvPicPr>
          <p:nvPr/>
        </p:nvPicPr>
        <p:blipFill>
          <a:blip r:embed="rId2"/>
          <a:stretch>
            <a:fillRect/>
          </a:stretch>
        </p:blipFill>
        <p:spPr>
          <a:xfrm>
            <a:off x="366079" y="1376656"/>
            <a:ext cx="3853567" cy="4479613"/>
          </a:xfrm>
          <a:prstGeom prst="rect">
            <a:avLst/>
          </a:prstGeom>
        </p:spPr>
      </p:pic>
      <p:sp>
        <p:nvSpPr>
          <p:cNvPr id="7" name="TextBox 6">
            <a:extLst>
              <a:ext uri="{FF2B5EF4-FFF2-40B4-BE49-F238E27FC236}">
                <a16:creationId xmlns:a16="http://schemas.microsoft.com/office/drawing/2014/main" id="{0F6A6945-CE5E-4D0A-BD6A-3B0405B5F79E}"/>
              </a:ext>
            </a:extLst>
          </p:cNvPr>
          <p:cNvSpPr txBox="1"/>
          <p:nvPr/>
        </p:nvSpPr>
        <p:spPr>
          <a:xfrm>
            <a:off x="215756" y="0"/>
            <a:ext cx="10798141" cy="1077218"/>
          </a:xfrm>
          <a:prstGeom prst="rect">
            <a:avLst/>
          </a:prstGeom>
          <a:noFill/>
        </p:spPr>
        <p:txBody>
          <a:bodyPr wrap="square" rtlCol="0">
            <a:spAutoFit/>
          </a:bodyPr>
          <a:lstStyle/>
          <a:p>
            <a:r>
              <a:rPr lang="en-US" sz="3200" dirty="0">
                <a:solidFill>
                  <a:srgbClr val="002060"/>
                </a:solidFill>
                <a:effectLst>
                  <a:outerShdw blurRad="38100" dist="38100" dir="2700000" algn="tl">
                    <a:srgbClr val="000000">
                      <a:alpha val="43137"/>
                    </a:srgbClr>
                  </a:outerShdw>
                </a:effectLst>
              </a:rPr>
              <a:t>Basic principles of the regulatory framework for the operation of electricity storage facilities in Cyprus</a:t>
            </a:r>
          </a:p>
        </p:txBody>
      </p:sp>
    </p:spTree>
    <p:extLst>
      <p:ext uri="{BB962C8B-B14F-4D97-AF65-F5344CB8AC3E}">
        <p14:creationId xmlns:p14="http://schemas.microsoft.com/office/powerpoint/2010/main" val="6971941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2C954D9-D673-4CAE-8851-EA19C8563C84}"/>
              </a:ext>
            </a:extLst>
          </p:cNvPr>
          <p:cNvSpPr/>
          <p:nvPr/>
        </p:nvSpPr>
        <p:spPr>
          <a:xfrm>
            <a:off x="963936" y="921862"/>
            <a:ext cx="10960035" cy="2362185"/>
          </a:xfrm>
          <a:prstGeom prst="rect">
            <a:avLst/>
          </a:prstGeom>
        </p:spPr>
        <p:txBody>
          <a:bodyPr wrap="square">
            <a:spAutoFit/>
          </a:bodyPr>
          <a:lstStyle/>
          <a:p>
            <a:pPr marL="342900" indent="-342900">
              <a:spcBef>
                <a:spcPts val="300"/>
              </a:spcBef>
              <a:spcAft>
                <a:spcPts val="600"/>
              </a:spcAft>
              <a:buFont typeface="Arial" panose="020B0604020202020204" pitchFamily="34" charset="0"/>
              <a:buChar char="•"/>
            </a:pPr>
            <a:r>
              <a:rPr lang="en-US" sz="2800" dirty="0">
                <a:solidFill>
                  <a:srgbClr val="002060"/>
                </a:solidFill>
              </a:rPr>
              <a:t>The full development and penetration of </a:t>
            </a:r>
            <a:r>
              <a:rPr lang="en-US" sz="2800" dirty="0" err="1">
                <a:solidFill>
                  <a:srgbClr val="002060"/>
                </a:solidFill>
              </a:rPr>
              <a:t>microgids</a:t>
            </a:r>
            <a:r>
              <a:rPr lang="en-US" sz="2800" dirty="0">
                <a:solidFill>
                  <a:srgbClr val="002060"/>
                </a:solidFill>
              </a:rPr>
              <a:t> and RES technologies into the system requires the large-scale use of energy storage technologies, especially in small and isolated networks,</a:t>
            </a:r>
          </a:p>
          <a:p>
            <a:pPr marL="342900" indent="-342900">
              <a:spcBef>
                <a:spcPts val="300"/>
              </a:spcBef>
              <a:spcAft>
                <a:spcPts val="600"/>
              </a:spcAft>
              <a:buFont typeface="Arial" panose="020B0604020202020204" pitchFamily="34" charset="0"/>
              <a:buChar char="•"/>
            </a:pPr>
            <a:r>
              <a:rPr lang="en-US" sz="2800" dirty="0">
                <a:solidFill>
                  <a:srgbClr val="002060"/>
                </a:solidFill>
              </a:rPr>
              <a:t>Legislation should help to the fullest extent of promoting storage technologies at all levels of the network.</a:t>
            </a:r>
            <a:endParaRPr lang="el-GR" sz="2800" dirty="0">
              <a:solidFill>
                <a:srgbClr val="002060"/>
              </a:solidFill>
            </a:endParaRPr>
          </a:p>
        </p:txBody>
      </p:sp>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34</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37568" y="16169"/>
            <a:ext cx="3107881" cy="769441"/>
          </a:xfrm>
          <a:prstGeom prst="rect">
            <a:avLst/>
          </a:prstGeom>
          <a:noFill/>
        </p:spPr>
        <p:txBody>
          <a:bodyPr wrap="square" rtlCol="0">
            <a:spAutoFit/>
          </a:bodyPr>
          <a:lstStyle/>
          <a:p>
            <a:r>
              <a:rPr lang="en-US" sz="4400" dirty="0">
                <a:solidFill>
                  <a:srgbClr val="002060"/>
                </a:solidFill>
                <a:effectLst>
                  <a:outerShdw blurRad="38100" dist="38100" dir="2700000" algn="tl">
                    <a:srgbClr val="000000">
                      <a:alpha val="43137"/>
                    </a:srgbClr>
                  </a:outerShdw>
                </a:effectLst>
              </a:rPr>
              <a:t>Conclusions</a:t>
            </a:r>
          </a:p>
        </p:txBody>
      </p:sp>
      <p:pic>
        <p:nvPicPr>
          <p:cNvPr id="11" name="Picture 10">
            <a:extLst>
              <a:ext uri="{FF2B5EF4-FFF2-40B4-BE49-F238E27FC236}">
                <a16:creationId xmlns:a16="http://schemas.microsoft.com/office/drawing/2014/main" id="{82911EC6-FE0D-4311-9E77-56E9A7377D77}"/>
              </a:ext>
            </a:extLst>
          </p:cNvPr>
          <p:cNvPicPr>
            <a:picLocks noChangeAspect="1"/>
          </p:cNvPicPr>
          <p:nvPr/>
        </p:nvPicPr>
        <p:blipFill>
          <a:blip r:embed="rId2"/>
          <a:stretch>
            <a:fillRect/>
          </a:stretch>
        </p:blipFill>
        <p:spPr>
          <a:xfrm>
            <a:off x="1711646" y="3573955"/>
            <a:ext cx="8768707" cy="2628900"/>
          </a:xfrm>
          <a:prstGeom prst="rect">
            <a:avLst/>
          </a:prstGeom>
        </p:spPr>
      </p:pic>
    </p:spTree>
    <p:extLst>
      <p:ext uri="{BB962C8B-B14F-4D97-AF65-F5344CB8AC3E}">
        <p14:creationId xmlns:p14="http://schemas.microsoft.com/office/powerpoint/2010/main" val="76921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3841" y="213103"/>
            <a:ext cx="7982094" cy="914400"/>
          </a:xfrm>
        </p:spPr>
        <p:txBody>
          <a:bodyPr/>
          <a:lstStyle/>
          <a:p>
            <a:r>
              <a:rPr lang="en-US" dirty="0">
                <a:solidFill>
                  <a:srgbClr val="002060"/>
                </a:solidFill>
              </a:rPr>
              <a:t>Thank you for your attention</a:t>
            </a:r>
          </a:p>
        </p:txBody>
      </p:sp>
      <p:sp>
        <p:nvSpPr>
          <p:cNvPr id="3" name="Slide Number Placeholder 2"/>
          <p:cNvSpPr>
            <a:spLocks noGrp="1"/>
          </p:cNvSpPr>
          <p:nvPr>
            <p:ph type="sldNum" sz="quarter" idx="12"/>
          </p:nvPr>
        </p:nvSpPr>
        <p:spPr/>
        <p:txBody>
          <a:bodyPr/>
          <a:lstStyle/>
          <a:p>
            <a:fld id="{E60C55A7-7C59-EC44-9834-2BDF33FF5823}" type="slidenum">
              <a:rPr lang="en-US" smtClean="0"/>
              <a:pPr/>
              <a:t>35</a:t>
            </a:fld>
            <a:endParaRPr lang="en-US"/>
          </a:p>
        </p:txBody>
      </p:sp>
      <p:sp>
        <p:nvSpPr>
          <p:cNvPr id="7" name="Footer Placeholder 3"/>
          <p:cNvSpPr>
            <a:spLocks noGrp="1"/>
          </p:cNvSpPr>
          <p:nvPr>
            <p:ph type="ftr" sz="quarter" idx="13"/>
          </p:nvPr>
        </p:nvSpPr>
        <p:spPr>
          <a:xfrm>
            <a:off x="1254710" y="6569075"/>
            <a:ext cx="10378489" cy="272756"/>
          </a:xfrm>
        </p:spPr>
        <p:txBody>
          <a:bodyPr/>
          <a:lstStyle/>
          <a:p>
            <a:pPr algn="r"/>
            <a:fld id="{BB4D002F-6954-4C9D-A282-9386319D24E7}" type="datetime1">
              <a:rPr lang="en-GB" smtClean="0"/>
              <a:pPr algn="r"/>
              <a:t>24/05/2019</a:t>
            </a:fld>
            <a:endParaRPr lang="en-US" dirty="0"/>
          </a:p>
          <a:p>
            <a:endParaRPr lang="el-GR" b="0" dirty="0"/>
          </a:p>
        </p:txBody>
      </p:sp>
      <p:sp>
        <p:nvSpPr>
          <p:cNvPr id="6" name="TextBox 5"/>
          <p:cNvSpPr txBox="1"/>
          <p:nvPr/>
        </p:nvSpPr>
        <p:spPr>
          <a:xfrm>
            <a:off x="691829" y="1977288"/>
            <a:ext cx="5119612" cy="3046988"/>
          </a:xfrm>
          <a:prstGeom prst="rect">
            <a:avLst/>
          </a:prstGeom>
          <a:noFill/>
        </p:spPr>
        <p:txBody>
          <a:bodyPr wrap="square" rtlCol="0">
            <a:spAutoFit/>
          </a:bodyPr>
          <a:lstStyle/>
          <a:p>
            <a:r>
              <a:rPr lang="en-US" sz="2400" dirty="0">
                <a:solidFill>
                  <a:srgbClr val="002060"/>
                </a:solidFill>
                <a:cs typeface="Times" panose="02020603050405020304" pitchFamily="18" charset="0"/>
              </a:rPr>
              <a:t>Dinos Charalambides</a:t>
            </a:r>
            <a:endParaRPr lang="el-GR" sz="2400" dirty="0">
              <a:solidFill>
                <a:srgbClr val="002060"/>
              </a:solidFill>
              <a:cs typeface="Times" panose="02020603050405020304" pitchFamily="18" charset="0"/>
            </a:endParaRPr>
          </a:p>
          <a:p>
            <a:r>
              <a:rPr lang="en-US" sz="2400" dirty="0">
                <a:solidFill>
                  <a:srgbClr val="002060"/>
                </a:solidFill>
                <a:cs typeface="Times" panose="02020603050405020304" pitchFamily="18" charset="0"/>
              </a:rPr>
              <a:t>Electrical Engineering Consultant</a:t>
            </a:r>
          </a:p>
          <a:p>
            <a:endParaRPr lang="el-GR" sz="2400" dirty="0">
              <a:solidFill>
                <a:srgbClr val="002060"/>
              </a:solidFill>
              <a:cs typeface="Times" panose="02020603050405020304" pitchFamily="18" charset="0"/>
            </a:endParaRPr>
          </a:p>
          <a:p>
            <a:r>
              <a:rPr lang="en-US" sz="2400" dirty="0">
                <a:solidFill>
                  <a:srgbClr val="002060"/>
                </a:solidFill>
                <a:cs typeface="Times" panose="02020603050405020304" pitchFamily="18" charset="0"/>
              </a:rPr>
              <a:t>7, </a:t>
            </a:r>
            <a:r>
              <a:rPr lang="en-US" sz="2400" dirty="0" err="1">
                <a:solidFill>
                  <a:srgbClr val="002060"/>
                </a:solidFill>
                <a:cs typeface="Times" panose="02020603050405020304" pitchFamily="18" charset="0"/>
              </a:rPr>
              <a:t>Nikitara</a:t>
            </a:r>
            <a:r>
              <a:rPr lang="en-US" sz="2400" dirty="0">
                <a:solidFill>
                  <a:srgbClr val="002060"/>
                </a:solidFill>
                <a:cs typeface="Times" panose="02020603050405020304" pitchFamily="18" charset="0"/>
              </a:rPr>
              <a:t> Street</a:t>
            </a:r>
            <a:endParaRPr lang="en-GB" sz="2400" dirty="0">
              <a:solidFill>
                <a:srgbClr val="002060"/>
              </a:solidFill>
              <a:cs typeface="Times" panose="02020603050405020304" pitchFamily="18" charset="0"/>
            </a:endParaRPr>
          </a:p>
          <a:p>
            <a:r>
              <a:rPr lang="en-US" sz="2400" dirty="0">
                <a:solidFill>
                  <a:srgbClr val="002060"/>
                </a:solidFill>
                <a:cs typeface="Times" panose="02020603050405020304" pitchFamily="18" charset="0"/>
              </a:rPr>
              <a:t>2321 Lakatamia</a:t>
            </a:r>
          </a:p>
          <a:p>
            <a:r>
              <a:rPr lang="en-US" sz="2400" dirty="0">
                <a:solidFill>
                  <a:srgbClr val="002060"/>
                </a:solidFill>
                <a:cs typeface="Times" panose="02020603050405020304" pitchFamily="18" charset="0"/>
              </a:rPr>
              <a:t>Nicosia</a:t>
            </a:r>
            <a:endParaRPr lang="el-GR" sz="2400" dirty="0">
              <a:solidFill>
                <a:srgbClr val="002060"/>
              </a:solidFill>
              <a:cs typeface="Times" panose="02020603050405020304" pitchFamily="18" charset="0"/>
            </a:endParaRPr>
          </a:p>
          <a:p>
            <a:r>
              <a:rPr lang="en-US" sz="2400" dirty="0">
                <a:solidFill>
                  <a:srgbClr val="002060"/>
                </a:solidFill>
                <a:cs typeface="Times" panose="02020603050405020304" pitchFamily="18" charset="0"/>
              </a:rPr>
              <a:t>Tel</a:t>
            </a:r>
            <a:r>
              <a:rPr lang="en-GB" sz="2400" dirty="0">
                <a:solidFill>
                  <a:srgbClr val="002060"/>
                </a:solidFill>
                <a:cs typeface="Times" panose="02020603050405020304" pitchFamily="18" charset="0"/>
              </a:rPr>
              <a:t>: +357 </a:t>
            </a:r>
            <a:r>
              <a:rPr lang="en-US" sz="2400" dirty="0">
                <a:solidFill>
                  <a:srgbClr val="002060"/>
                </a:solidFill>
                <a:cs typeface="Times" panose="02020603050405020304" pitchFamily="18" charset="0"/>
              </a:rPr>
              <a:t>99 664861</a:t>
            </a:r>
            <a:endParaRPr lang="en-GB" sz="2400" dirty="0">
              <a:solidFill>
                <a:srgbClr val="002060"/>
              </a:solidFill>
              <a:cs typeface="Times" panose="02020603050405020304" pitchFamily="18" charset="0"/>
            </a:endParaRPr>
          </a:p>
          <a:p>
            <a:r>
              <a:rPr lang="en-GB" sz="2400" dirty="0">
                <a:solidFill>
                  <a:srgbClr val="002060"/>
                </a:solidFill>
                <a:cs typeface="Times" panose="02020603050405020304" pitchFamily="18" charset="0"/>
              </a:rPr>
              <a:t>Email: dinos.charalambides@gmail.com</a:t>
            </a:r>
          </a:p>
        </p:txBody>
      </p:sp>
      <p:sp>
        <p:nvSpPr>
          <p:cNvPr id="11" name="Rectangle 10">
            <a:extLst>
              <a:ext uri="{FF2B5EF4-FFF2-40B4-BE49-F238E27FC236}">
                <a16:creationId xmlns:a16="http://schemas.microsoft.com/office/drawing/2014/main" id="{16FEFBBD-F4D4-BB49-9421-E1560AAC2D16}"/>
              </a:ext>
            </a:extLst>
          </p:cNvPr>
          <p:cNvSpPr/>
          <p:nvPr/>
        </p:nvSpPr>
        <p:spPr>
          <a:xfrm>
            <a:off x="6592693" y="1093444"/>
            <a:ext cx="4923397" cy="2677656"/>
          </a:xfrm>
          <a:prstGeom prst="rect">
            <a:avLst/>
          </a:prstGeom>
        </p:spPr>
        <p:txBody>
          <a:bodyPr wrap="square">
            <a:spAutoFit/>
          </a:bodyPr>
          <a:lstStyle/>
          <a:p>
            <a:pPr algn="ctr"/>
            <a:r>
              <a:rPr lang="en-US" sz="2800" dirty="0">
                <a:solidFill>
                  <a:srgbClr val="002060"/>
                </a:solidFill>
                <a:cs typeface="Times" panose="02020603050405020304" pitchFamily="18" charset="0"/>
              </a:rPr>
              <a:t>Acknowledgment</a:t>
            </a:r>
            <a:r>
              <a:rPr lang="en-US" sz="2800" dirty="0">
                <a:cs typeface="Times" panose="02020603050405020304" pitchFamily="18" charset="0"/>
              </a:rPr>
              <a:t> </a:t>
            </a:r>
          </a:p>
          <a:p>
            <a:pPr algn="ctr"/>
            <a:endParaRPr lang="en-US" sz="2800" dirty="0">
              <a:cs typeface="Times" panose="02020603050405020304" pitchFamily="18" charset="0"/>
            </a:endParaRPr>
          </a:p>
          <a:p>
            <a:pPr algn="ctr"/>
            <a:endParaRPr lang="en-US" sz="2800" dirty="0">
              <a:cs typeface="Times" panose="02020603050405020304" pitchFamily="18" charset="0"/>
            </a:endParaRPr>
          </a:p>
          <a:p>
            <a:pPr algn="ctr"/>
            <a:endParaRPr lang="en-US" sz="2800" dirty="0">
              <a:cs typeface="Times" panose="02020603050405020304" pitchFamily="18" charset="0"/>
            </a:endParaRPr>
          </a:p>
          <a:p>
            <a:pPr algn="ctr"/>
            <a:endParaRPr lang="en-US" sz="2800" dirty="0">
              <a:cs typeface="Times" panose="02020603050405020304" pitchFamily="18" charset="0"/>
            </a:endParaRPr>
          </a:p>
          <a:p>
            <a:pPr algn="ctr"/>
            <a:endParaRPr lang="en-US" sz="2800" dirty="0">
              <a:cs typeface="Times" panose="02020603050405020304" pitchFamily="18" charset="0"/>
            </a:endParaRPr>
          </a:p>
        </p:txBody>
      </p:sp>
      <p:grpSp>
        <p:nvGrpSpPr>
          <p:cNvPr id="2" name="Group 1">
            <a:extLst>
              <a:ext uri="{FF2B5EF4-FFF2-40B4-BE49-F238E27FC236}">
                <a16:creationId xmlns:a16="http://schemas.microsoft.com/office/drawing/2014/main" id="{B089FA7C-58C1-4963-ABA1-F10D08B0E753}"/>
              </a:ext>
            </a:extLst>
          </p:cNvPr>
          <p:cNvGrpSpPr/>
          <p:nvPr/>
        </p:nvGrpSpPr>
        <p:grpSpPr>
          <a:xfrm>
            <a:off x="6592693" y="1880171"/>
            <a:ext cx="5040505" cy="3996647"/>
            <a:chOff x="6893173" y="2748876"/>
            <a:chExt cx="4322439" cy="3297631"/>
          </a:xfrm>
        </p:grpSpPr>
        <p:pic>
          <p:nvPicPr>
            <p:cNvPr id="5" name="Picture 4">
              <a:extLst>
                <a:ext uri="{FF2B5EF4-FFF2-40B4-BE49-F238E27FC236}">
                  <a16:creationId xmlns:a16="http://schemas.microsoft.com/office/drawing/2014/main" id="{6D97E9D5-5886-4EED-B9DC-2F2E725B0B2B}"/>
                </a:ext>
              </a:extLst>
            </p:cNvPr>
            <p:cNvPicPr>
              <a:picLocks noChangeAspect="1"/>
            </p:cNvPicPr>
            <p:nvPr/>
          </p:nvPicPr>
          <p:blipFill>
            <a:blip r:embed="rId3"/>
            <a:stretch>
              <a:fillRect/>
            </a:stretch>
          </p:blipFill>
          <p:spPr>
            <a:xfrm>
              <a:off x="6893173" y="3949563"/>
              <a:ext cx="4322439" cy="762066"/>
            </a:xfrm>
            <a:prstGeom prst="rect">
              <a:avLst/>
            </a:prstGeom>
          </p:spPr>
        </p:pic>
        <p:pic>
          <p:nvPicPr>
            <p:cNvPr id="15" name="Picture 14" descr="A close up of a logo&#10;&#10;Description automatically generated">
              <a:extLst>
                <a:ext uri="{FF2B5EF4-FFF2-40B4-BE49-F238E27FC236}">
                  <a16:creationId xmlns:a16="http://schemas.microsoft.com/office/drawing/2014/main" id="{92E49EA9-0A4F-44E1-A56C-6DA60F72326E}"/>
                </a:ext>
              </a:extLst>
            </p:cNvPr>
            <p:cNvPicPr>
              <a:picLocks noChangeAspect="1"/>
            </p:cNvPicPr>
            <p:nvPr/>
          </p:nvPicPr>
          <p:blipFill>
            <a:blip r:embed="rId4"/>
            <a:stretch>
              <a:fillRect/>
            </a:stretch>
          </p:blipFill>
          <p:spPr>
            <a:xfrm>
              <a:off x="9420063" y="2748876"/>
              <a:ext cx="1576362" cy="894057"/>
            </a:xfrm>
            <a:prstGeom prst="rect">
              <a:avLst/>
            </a:prstGeom>
          </p:spPr>
        </p:pic>
        <p:pic>
          <p:nvPicPr>
            <p:cNvPr id="17" name="Picture 16" descr="A close up of a logo&#10;&#10;Description automatically generated">
              <a:extLst>
                <a:ext uri="{FF2B5EF4-FFF2-40B4-BE49-F238E27FC236}">
                  <a16:creationId xmlns:a16="http://schemas.microsoft.com/office/drawing/2014/main" id="{E3E02779-6687-4370-8237-78E49122D01E}"/>
                </a:ext>
              </a:extLst>
            </p:cNvPr>
            <p:cNvPicPr>
              <a:picLocks noChangeAspect="1"/>
            </p:cNvPicPr>
            <p:nvPr/>
          </p:nvPicPr>
          <p:blipFill>
            <a:blip r:embed="rId5"/>
            <a:stretch>
              <a:fillRect/>
            </a:stretch>
          </p:blipFill>
          <p:spPr>
            <a:xfrm>
              <a:off x="7064028" y="2910423"/>
              <a:ext cx="1743075" cy="590550"/>
            </a:xfrm>
            <a:prstGeom prst="rect">
              <a:avLst/>
            </a:prstGeom>
          </p:spPr>
        </p:pic>
        <p:pic>
          <p:nvPicPr>
            <p:cNvPr id="19" name="Picture 18" descr="A close up of a logo&#10;&#10;Description automatically generated">
              <a:extLst>
                <a:ext uri="{FF2B5EF4-FFF2-40B4-BE49-F238E27FC236}">
                  <a16:creationId xmlns:a16="http://schemas.microsoft.com/office/drawing/2014/main" id="{D4BA1E89-F7D9-42F1-8078-51EC40610E10}"/>
                </a:ext>
              </a:extLst>
            </p:cNvPr>
            <p:cNvPicPr>
              <a:picLocks noChangeAspect="1"/>
            </p:cNvPicPr>
            <p:nvPr/>
          </p:nvPicPr>
          <p:blipFill>
            <a:blip r:embed="rId6"/>
            <a:stretch>
              <a:fillRect/>
            </a:stretch>
          </p:blipFill>
          <p:spPr>
            <a:xfrm>
              <a:off x="7590803" y="4925354"/>
              <a:ext cx="1216300" cy="879960"/>
            </a:xfrm>
            <a:prstGeom prst="rect">
              <a:avLst/>
            </a:prstGeom>
          </p:spPr>
        </p:pic>
        <p:pic>
          <p:nvPicPr>
            <p:cNvPr id="21" name="Picture 20" descr="A screen shot of a building&#10;&#10;Description automatically generated">
              <a:extLst>
                <a:ext uri="{FF2B5EF4-FFF2-40B4-BE49-F238E27FC236}">
                  <a16:creationId xmlns:a16="http://schemas.microsoft.com/office/drawing/2014/main" id="{3AE35761-73B5-4D65-9EC0-806898793951}"/>
                </a:ext>
              </a:extLst>
            </p:cNvPr>
            <p:cNvPicPr>
              <a:picLocks noChangeAspect="1"/>
            </p:cNvPicPr>
            <p:nvPr/>
          </p:nvPicPr>
          <p:blipFill>
            <a:blip r:embed="rId7"/>
            <a:stretch>
              <a:fillRect/>
            </a:stretch>
          </p:blipFill>
          <p:spPr>
            <a:xfrm>
              <a:off x="9665110" y="5024276"/>
              <a:ext cx="858007" cy="341058"/>
            </a:xfrm>
            <a:prstGeom prst="rect">
              <a:avLst/>
            </a:prstGeom>
          </p:spPr>
        </p:pic>
        <p:pic>
          <p:nvPicPr>
            <p:cNvPr id="23" name="Picture 22" descr="A picture containing clipart&#10;&#10;Description automatically generated">
              <a:extLst>
                <a:ext uri="{FF2B5EF4-FFF2-40B4-BE49-F238E27FC236}">
                  <a16:creationId xmlns:a16="http://schemas.microsoft.com/office/drawing/2014/main" id="{3DC2279A-B85B-4FDE-B7F8-CBFCD70AC356}"/>
                </a:ext>
              </a:extLst>
            </p:cNvPr>
            <p:cNvPicPr>
              <a:picLocks noChangeAspect="1"/>
            </p:cNvPicPr>
            <p:nvPr/>
          </p:nvPicPr>
          <p:blipFill>
            <a:blip r:embed="rId8"/>
            <a:stretch>
              <a:fillRect/>
            </a:stretch>
          </p:blipFill>
          <p:spPr>
            <a:xfrm>
              <a:off x="9530634" y="5633145"/>
              <a:ext cx="1254710" cy="230430"/>
            </a:xfrm>
            <a:prstGeom prst="rect">
              <a:avLst/>
            </a:prstGeom>
          </p:spPr>
        </p:pic>
        <p:pic>
          <p:nvPicPr>
            <p:cNvPr id="8" name="Picture 7" descr="A picture containing object&#10;&#10;Description automatically generated">
              <a:extLst>
                <a:ext uri="{FF2B5EF4-FFF2-40B4-BE49-F238E27FC236}">
                  <a16:creationId xmlns:a16="http://schemas.microsoft.com/office/drawing/2014/main" id="{42B4C415-B499-4E8E-A436-B1A7B6B78825}"/>
                </a:ext>
              </a:extLst>
            </p:cNvPr>
            <p:cNvPicPr>
              <a:picLocks noChangeAspect="1"/>
            </p:cNvPicPr>
            <p:nvPr/>
          </p:nvPicPr>
          <p:blipFill>
            <a:blip r:embed="rId9"/>
            <a:stretch>
              <a:fillRect/>
            </a:stretch>
          </p:blipFill>
          <p:spPr>
            <a:xfrm>
              <a:off x="7550391" y="5508227"/>
              <a:ext cx="1297123" cy="538280"/>
            </a:xfrm>
            <a:prstGeom prst="rect">
              <a:avLst/>
            </a:prstGeom>
          </p:spPr>
        </p:pic>
      </p:grpSp>
    </p:spTree>
    <p:extLst>
      <p:ext uri="{BB962C8B-B14F-4D97-AF65-F5344CB8AC3E}">
        <p14:creationId xmlns:p14="http://schemas.microsoft.com/office/powerpoint/2010/main" val="30830804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4</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graphicFrame>
        <p:nvGraphicFramePr>
          <p:cNvPr id="4" name="Table 3">
            <a:extLst>
              <a:ext uri="{FF2B5EF4-FFF2-40B4-BE49-F238E27FC236}">
                <a16:creationId xmlns:a16="http://schemas.microsoft.com/office/drawing/2014/main" id="{0B0040FE-FB5D-4FEC-85CF-A2C2AB08E7D1}"/>
              </a:ext>
            </a:extLst>
          </p:cNvPr>
          <p:cNvGraphicFramePr>
            <a:graphicFrameLocks noGrp="1"/>
          </p:cNvGraphicFramePr>
          <p:nvPr>
            <p:extLst>
              <p:ext uri="{D42A27DB-BD31-4B8C-83A1-F6EECF244321}">
                <p14:modId xmlns:p14="http://schemas.microsoft.com/office/powerpoint/2010/main" val="72345263"/>
              </p:ext>
            </p:extLst>
          </p:nvPr>
        </p:nvGraphicFramePr>
        <p:xfrm>
          <a:off x="906756" y="1280330"/>
          <a:ext cx="10378488" cy="4828103"/>
        </p:xfrm>
        <a:graphic>
          <a:graphicData uri="http://schemas.openxmlformats.org/drawingml/2006/table">
            <a:tbl>
              <a:tblPr/>
              <a:tblGrid>
                <a:gridCol w="3173510">
                  <a:extLst>
                    <a:ext uri="{9D8B030D-6E8A-4147-A177-3AD203B41FA5}">
                      <a16:colId xmlns:a16="http://schemas.microsoft.com/office/drawing/2014/main" val="1113171858"/>
                    </a:ext>
                  </a:extLst>
                </a:gridCol>
                <a:gridCol w="1619968">
                  <a:extLst>
                    <a:ext uri="{9D8B030D-6E8A-4147-A177-3AD203B41FA5}">
                      <a16:colId xmlns:a16="http://schemas.microsoft.com/office/drawing/2014/main" val="1864190193"/>
                    </a:ext>
                  </a:extLst>
                </a:gridCol>
                <a:gridCol w="4204499">
                  <a:extLst>
                    <a:ext uri="{9D8B030D-6E8A-4147-A177-3AD203B41FA5}">
                      <a16:colId xmlns:a16="http://schemas.microsoft.com/office/drawing/2014/main" val="510764239"/>
                    </a:ext>
                  </a:extLst>
                </a:gridCol>
                <a:gridCol w="1380511">
                  <a:extLst>
                    <a:ext uri="{9D8B030D-6E8A-4147-A177-3AD203B41FA5}">
                      <a16:colId xmlns:a16="http://schemas.microsoft.com/office/drawing/2014/main" val="3633238411"/>
                    </a:ext>
                  </a:extLst>
                </a:gridCol>
              </a:tblGrid>
              <a:tr h="721515">
                <a:tc>
                  <a:txBody>
                    <a:bodyPr/>
                    <a:lstStyle/>
                    <a:p>
                      <a:pPr algn="ctr" fontAlgn="t"/>
                      <a:r>
                        <a:rPr lang="en-GB" sz="1600" b="1" i="0" u="none" strike="noStrike" dirty="0">
                          <a:solidFill>
                            <a:schemeClr val="bg1"/>
                          </a:solidFill>
                          <a:effectLst/>
                          <a:latin typeface="+mn-lt"/>
                        </a:rPr>
                        <a:t>Generation Unit Technology</a:t>
                      </a:r>
                      <a:endParaRPr lang="el-GR" sz="1600" b="1" i="0" u="none" strike="noStrike" dirty="0">
                        <a:solidFill>
                          <a:schemeClr val="bg1"/>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75000"/>
                      </a:schemeClr>
                    </a:solidFill>
                  </a:tcPr>
                </a:tc>
                <a:tc>
                  <a:txBody>
                    <a:bodyPr/>
                    <a:lstStyle/>
                    <a:p>
                      <a:pPr algn="ctr" fontAlgn="t"/>
                      <a:r>
                        <a:rPr lang="en-US" sz="1600" b="1" i="0" u="none" strike="noStrike" dirty="0">
                          <a:solidFill>
                            <a:schemeClr val="bg1"/>
                          </a:solidFill>
                          <a:effectLst/>
                          <a:latin typeface="+mn-lt"/>
                        </a:rPr>
                        <a:t>Generating Station</a:t>
                      </a:r>
                      <a:endParaRPr lang="el-GR" sz="1600" b="1" i="0" u="none" strike="noStrike" dirty="0">
                        <a:solidFill>
                          <a:schemeClr val="bg1"/>
                        </a:solidFill>
                        <a:effectLst/>
                        <a:latin typeface="+mn-lt"/>
                      </a:endParaRPr>
                    </a:p>
                  </a:txBody>
                  <a:tcPr marL="261815"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75000"/>
                      </a:schemeClr>
                    </a:solidFill>
                  </a:tcPr>
                </a:tc>
                <a:tc>
                  <a:txBody>
                    <a:bodyPr/>
                    <a:lstStyle/>
                    <a:p>
                      <a:pPr algn="ctr" fontAlgn="t"/>
                      <a:r>
                        <a:rPr lang="en-US" sz="1600" b="1" i="0" u="none" strike="noStrike" dirty="0">
                          <a:solidFill>
                            <a:schemeClr val="bg1"/>
                          </a:solidFill>
                          <a:effectLst/>
                          <a:latin typeface="+mn-lt"/>
                        </a:rPr>
                        <a:t>Number</a:t>
                      </a:r>
                      <a:endParaRPr lang="el-GR" sz="1600" b="1" i="0" u="none" strike="noStrike" dirty="0">
                        <a:solidFill>
                          <a:schemeClr val="bg1"/>
                        </a:solidFill>
                        <a:effectLst/>
                        <a:latin typeface="+mn-lt"/>
                      </a:endParaRP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75000"/>
                      </a:schemeClr>
                    </a:solidFill>
                  </a:tcPr>
                </a:tc>
                <a:tc>
                  <a:txBody>
                    <a:bodyPr/>
                    <a:lstStyle/>
                    <a:p>
                      <a:pPr algn="ctr" fontAlgn="t"/>
                      <a:r>
                        <a:rPr lang="en-GB" sz="1600" b="1" i="0" u="none" strike="noStrike" dirty="0">
                          <a:solidFill>
                            <a:schemeClr val="bg1"/>
                          </a:solidFill>
                          <a:effectLst/>
                          <a:latin typeface="+mn-lt"/>
                        </a:rPr>
                        <a:t>Installed Capacity</a:t>
                      </a:r>
                    </a:p>
                    <a:p>
                      <a:pPr algn="ctr" fontAlgn="t"/>
                      <a:r>
                        <a:rPr lang="el-GR" sz="1600" b="1" i="0" u="none" strike="noStrike" dirty="0">
                          <a:solidFill>
                            <a:schemeClr val="bg1"/>
                          </a:solidFill>
                          <a:effectLst/>
                          <a:latin typeface="+mn-lt"/>
                        </a:rPr>
                        <a:t>(</a:t>
                      </a:r>
                      <a:r>
                        <a:rPr lang="en-US" sz="1600" b="1" i="0" u="none" strike="noStrike" dirty="0">
                          <a:solidFill>
                            <a:schemeClr val="bg1"/>
                          </a:solidFill>
                          <a:effectLst/>
                          <a:latin typeface="+mn-lt"/>
                        </a:rPr>
                        <a:t>MW)</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2032964066"/>
                  </a:ext>
                </a:extLst>
              </a:tr>
              <a:tr h="245962">
                <a:tc>
                  <a:txBody>
                    <a:bodyPr/>
                    <a:lstStyle/>
                    <a:p>
                      <a:pPr algn="l" fontAlgn="t"/>
                      <a:r>
                        <a:rPr lang="el-GR" sz="1400" b="0" i="0" u="none" strike="noStrike" dirty="0">
                          <a:solidFill>
                            <a:srgbClr val="000000"/>
                          </a:solidFill>
                          <a:effectLst/>
                          <a:latin typeface="+mn-lt"/>
                        </a:rPr>
                        <a:t> </a:t>
                      </a:r>
                      <a:r>
                        <a:rPr lang="en-GB" sz="1400" b="1" i="0" u="none" strike="noStrike" dirty="0">
                          <a:solidFill>
                            <a:srgbClr val="000000"/>
                          </a:solidFill>
                          <a:effectLst/>
                          <a:latin typeface="+mn-lt"/>
                        </a:rPr>
                        <a:t>Conventional Units</a:t>
                      </a:r>
                      <a:endParaRPr lang="el-GR" sz="1400" b="1"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b"/>
                      <a:r>
                        <a:rPr lang="en-US" sz="1400" b="0" i="0" u="none" strike="noStrike" dirty="0">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028935738"/>
                  </a:ext>
                </a:extLst>
              </a:tr>
              <a:tr h="289005">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Steam turbines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dirty="0">
                          <a:solidFill>
                            <a:srgbClr val="000000"/>
                          </a:solidFill>
                          <a:effectLst/>
                          <a:latin typeface="+mn-lt"/>
                        </a:rPr>
                        <a:t>Vasilikos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a:solidFill>
                            <a:srgbClr val="000000"/>
                          </a:solidFill>
                          <a:effectLst/>
                          <a:latin typeface="+mn-lt"/>
                        </a:rPr>
                        <a:t>3 x 130 MW</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0" i="0" u="none" strike="noStrike" dirty="0">
                          <a:solidFill>
                            <a:srgbClr val="000000"/>
                          </a:solidFill>
                          <a:effectLst/>
                          <a:latin typeface="+mn-lt"/>
                        </a:rPr>
                        <a:t>390.0</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2040807376"/>
                  </a:ext>
                </a:extLst>
              </a:tr>
              <a:tr h="264409">
                <a:tc>
                  <a:txBody>
                    <a:bodyPr/>
                    <a:lstStyle/>
                    <a:p>
                      <a:pPr algn="l" fontAlgn="t"/>
                      <a:r>
                        <a:rPr lang="en-US" sz="1400" b="0" i="0" u="none" strike="noStrike" dirty="0">
                          <a:solidFill>
                            <a:srgbClr val="000000"/>
                          </a:solidFill>
                          <a:effectLst/>
                          <a:latin typeface="+mn-lt"/>
                        </a:rPr>
                        <a:t> </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dirty="0" err="1">
                          <a:solidFill>
                            <a:srgbClr val="000000"/>
                          </a:solidFill>
                          <a:effectLst/>
                          <a:latin typeface="+mn-lt"/>
                        </a:rPr>
                        <a:t>Dhekelia</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a:solidFill>
                            <a:srgbClr val="000000"/>
                          </a:solidFill>
                          <a:effectLst/>
                          <a:latin typeface="+mn-lt"/>
                        </a:rPr>
                        <a:t>6 x 60 MW</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0" i="0" u="none" strike="noStrike" dirty="0">
                          <a:solidFill>
                            <a:srgbClr val="000000"/>
                          </a:solidFill>
                          <a:effectLst/>
                          <a:latin typeface="+mn-lt"/>
                        </a:rPr>
                        <a:t>360.0</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1525051467"/>
                  </a:ext>
                </a:extLst>
              </a:tr>
              <a:tr h="422000">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Combined Cycle Units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t"/>
                      <a:r>
                        <a:rPr lang="en-US" sz="1400" b="0" i="0" u="none" strike="noStrike" dirty="0">
                          <a:solidFill>
                            <a:srgbClr val="000000"/>
                          </a:solidFill>
                          <a:effectLst/>
                          <a:latin typeface="+mn-lt"/>
                        </a:rPr>
                        <a:t>Vasilikos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t"/>
                      <a:r>
                        <a:rPr lang="en-US" sz="1400" b="0" i="0" u="none" strike="noStrike" dirty="0">
                          <a:solidFill>
                            <a:srgbClr val="000000"/>
                          </a:solidFill>
                          <a:effectLst/>
                          <a:latin typeface="+mn-lt"/>
                        </a:rPr>
                        <a:t>2 x 220 MW</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ctr"/>
                      <a:r>
                        <a:rPr lang="en-US" sz="1400" b="0" i="0" u="none" strike="noStrike" dirty="0">
                          <a:solidFill>
                            <a:srgbClr val="000000"/>
                          </a:solidFill>
                          <a:effectLst/>
                          <a:latin typeface="+mn-lt"/>
                        </a:rPr>
                        <a:t>440.0</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199338986"/>
                  </a:ext>
                </a:extLst>
              </a:tr>
              <a:tr h="245962">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Gas turbines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dirty="0">
                          <a:solidFill>
                            <a:srgbClr val="000000"/>
                          </a:solidFill>
                          <a:effectLst/>
                          <a:latin typeface="+mn-lt"/>
                        </a:rPr>
                        <a:t>Vasilikos</a:t>
                      </a:r>
                      <a:r>
                        <a:rPr lang="el-GR" sz="1400" b="0" i="0" u="none" strike="noStrike" dirty="0">
                          <a:solidFill>
                            <a:srgbClr val="000000"/>
                          </a:solidFill>
                          <a:effectLst/>
                          <a:latin typeface="+mn-lt"/>
                        </a:rPr>
                        <a:t>, </a:t>
                      </a:r>
                      <a:r>
                        <a:rPr lang="en-US" sz="1400" b="0" i="0" u="none" strike="noStrike" dirty="0">
                          <a:solidFill>
                            <a:srgbClr val="000000"/>
                          </a:solidFill>
                          <a:effectLst/>
                          <a:latin typeface="+mn-lt"/>
                        </a:rPr>
                        <a:t>Moni</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a:solidFill>
                            <a:srgbClr val="000000"/>
                          </a:solidFill>
                          <a:effectLst/>
                          <a:latin typeface="+mn-lt"/>
                        </a:rPr>
                        <a:t>  5 x 37,5 MW</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0" i="0" u="none" strike="noStrike" dirty="0">
                          <a:solidFill>
                            <a:srgbClr val="000000"/>
                          </a:solidFill>
                          <a:effectLst/>
                          <a:latin typeface="+mn-lt"/>
                        </a:rPr>
                        <a:t>187.5</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1435653955"/>
                  </a:ext>
                </a:extLst>
              </a:tr>
              <a:tr h="245962">
                <a:tc>
                  <a:txBody>
                    <a:bodyPr/>
                    <a:lstStyle/>
                    <a:p>
                      <a:pPr algn="l" fontAlgn="t"/>
                      <a:r>
                        <a:rPr lang="en-US" sz="1400" b="0" i="0" u="none" strike="noStrike" dirty="0">
                          <a:solidFill>
                            <a:srgbClr val="000000"/>
                          </a:solidFill>
                          <a:effectLst/>
                          <a:latin typeface="+mn-lt"/>
                        </a:rPr>
                        <a:t> ICE</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t"/>
                      <a:r>
                        <a:rPr lang="en-US" sz="1400" b="0" i="0" u="none" strike="noStrike" dirty="0" err="1">
                          <a:solidFill>
                            <a:srgbClr val="000000"/>
                          </a:solidFill>
                          <a:effectLst/>
                          <a:latin typeface="+mn-lt"/>
                        </a:rPr>
                        <a:t>Dhekelia</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t"/>
                      <a:r>
                        <a:rPr lang="en-US" sz="1400" b="0" i="0" u="none" strike="noStrike">
                          <a:solidFill>
                            <a:srgbClr val="000000"/>
                          </a:solidFill>
                          <a:effectLst/>
                          <a:latin typeface="+mn-lt"/>
                        </a:rPr>
                        <a:t>6 x 16,7 MW</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ctr"/>
                      <a:r>
                        <a:rPr lang="en-US" sz="1400" b="0" i="0" u="none" strike="noStrike" dirty="0">
                          <a:solidFill>
                            <a:srgbClr val="000000"/>
                          </a:solidFill>
                          <a:effectLst/>
                          <a:latin typeface="+mn-lt"/>
                        </a:rPr>
                        <a:t>100.2</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747574037"/>
                  </a:ext>
                </a:extLst>
              </a:tr>
              <a:tr h="245962">
                <a:tc>
                  <a:txBody>
                    <a:bodyPr/>
                    <a:lstStyle/>
                    <a:p>
                      <a:pPr algn="l" fontAlgn="b"/>
                      <a:r>
                        <a:rPr lang="en-US" sz="1400" b="0" i="0" u="none" strike="noStrike" dirty="0">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r" fontAlgn="ctr"/>
                      <a:r>
                        <a:rPr lang="en-US" sz="1400" b="1" i="0" u="none" strike="noStrike" dirty="0">
                          <a:solidFill>
                            <a:srgbClr val="000000"/>
                          </a:solidFill>
                          <a:effectLst/>
                          <a:latin typeface="+mn-lt"/>
                        </a:rPr>
                        <a:t>Total</a:t>
                      </a:r>
                      <a:r>
                        <a:rPr lang="el-GR" sz="1400" b="1" i="0" u="none" strike="noStrike" dirty="0">
                          <a:solidFill>
                            <a:srgbClr val="000000"/>
                          </a:solidFill>
                          <a:effectLst/>
                          <a:latin typeface="+mn-lt"/>
                        </a:rPr>
                        <a:t> (</a:t>
                      </a:r>
                      <a:r>
                        <a:rPr lang="en-US" sz="1400" b="1" i="0" u="none" strike="noStrike" dirty="0">
                          <a:solidFill>
                            <a:srgbClr val="000000"/>
                          </a:solidFill>
                          <a:effectLst/>
                          <a:latin typeface="+mn-lt"/>
                        </a:rPr>
                        <a:t>MW)</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1" i="0" u="none" strike="noStrike" dirty="0">
                          <a:solidFill>
                            <a:srgbClr val="000000"/>
                          </a:solidFill>
                          <a:effectLst/>
                          <a:latin typeface="+mn-lt"/>
                        </a:rPr>
                        <a:t>1477.7</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759374664"/>
                  </a:ext>
                </a:extLst>
              </a:tr>
              <a:tr h="245962">
                <a:tc>
                  <a:txBody>
                    <a:bodyPr/>
                    <a:lstStyle/>
                    <a:p>
                      <a:pPr algn="l" fontAlgn="t"/>
                      <a:r>
                        <a:rPr lang="el-GR" sz="1400" b="0" i="0" u="none" strike="noStrike" dirty="0">
                          <a:solidFill>
                            <a:srgbClr val="000000"/>
                          </a:solidFill>
                          <a:effectLst/>
                          <a:latin typeface="+mn-lt"/>
                        </a:rPr>
                        <a:t> </a:t>
                      </a:r>
                      <a:r>
                        <a:rPr lang="en-US" sz="1400" b="1" i="0" u="none" strike="noStrike" dirty="0">
                          <a:solidFill>
                            <a:srgbClr val="000000"/>
                          </a:solidFill>
                          <a:effectLst/>
                          <a:latin typeface="+mn-lt"/>
                        </a:rPr>
                        <a:t>RES</a:t>
                      </a:r>
                      <a:endParaRPr lang="el-GR" sz="1400" b="1"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ctr"/>
                      <a:r>
                        <a:rPr lang="en-US" sz="1400" b="0" i="0" u="none" strike="noStrike" dirty="0">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620649868"/>
                  </a:ext>
                </a:extLst>
              </a:tr>
              <a:tr h="631661">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Wind farms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dirty="0">
                          <a:solidFill>
                            <a:srgbClr val="000000"/>
                          </a:solidFill>
                          <a:effectLst/>
                          <a:latin typeface="+mn-lt"/>
                        </a:rPr>
                        <a:t>6 Wind farms (of which 5 are under the control and monitoring of the TSO)</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0" i="0" u="none" strike="noStrike" dirty="0">
                          <a:solidFill>
                            <a:srgbClr val="000000"/>
                          </a:solidFill>
                          <a:effectLst/>
                          <a:latin typeface="+mn-lt"/>
                        </a:rPr>
                        <a:t>157.5</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2904564171"/>
                  </a:ext>
                </a:extLst>
              </a:tr>
              <a:tr h="417624">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Photovoltaic systems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ctr"/>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t"/>
                      <a:r>
                        <a:rPr lang="en-US" sz="1400" b="0" i="0" u="none" strike="noStrike" dirty="0">
                          <a:solidFill>
                            <a:srgbClr val="000000"/>
                          </a:solidFill>
                          <a:effectLst/>
                          <a:latin typeface="+mn-lt"/>
                        </a:rPr>
                        <a:t>Connected to the Distribution System</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ctr"/>
                      <a:r>
                        <a:rPr lang="en-US" sz="1400" b="0" i="0" u="none" strike="noStrike" dirty="0">
                          <a:solidFill>
                            <a:srgbClr val="000000"/>
                          </a:solidFill>
                          <a:effectLst/>
                          <a:latin typeface="+mn-lt"/>
                        </a:rPr>
                        <a:t>130</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2963960248"/>
                  </a:ext>
                </a:extLst>
              </a:tr>
              <a:tr h="347423">
                <a:tc>
                  <a:txBody>
                    <a:bodyPr/>
                    <a:lstStyle/>
                    <a:p>
                      <a:pPr algn="l" fontAlgn="t"/>
                      <a:r>
                        <a:rPr lang="en-US" sz="1400" b="0" i="0" u="none" strike="noStrike" dirty="0">
                          <a:solidFill>
                            <a:srgbClr val="000000"/>
                          </a:solidFill>
                          <a:effectLst/>
                          <a:latin typeface="+mn-lt"/>
                        </a:rPr>
                        <a:t> </a:t>
                      </a:r>
                      <a:r>
                        <a:rPr lang="en-GB" sz="1400" b="0" i="0" u="none" strike="noStrike" dirty="0">
                          <a:solidFill>
                            <a:srgbClr val="000000"/>
                          </a:solidFill>
                          <a:effectLst/>
                          <a:latin typeface="+mn-lt"/>
                        </a:rPr>
                        <a:t>Biomass systems</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t"/>
                      <a:r>
                        <a:rPr lang="en-US" sz="1400" b="0" i="0" u="none" strike="noStrike" dirty="0">
                          <a:solidFill>
                            <a:srgbClr val="000000"/>
                          </a:solidFill>
                          <a:effectLst/>
                          <a:latin typeface="+mn-lt"/>
                        </a:rPr>
                        <a:t>Connected to the Distribution System</a:t>
                      </a:r>
                      <a:endParaRPr lang="el-GR" sz="1400" b="0" i="0" u="none" strike="noStrike" dirty="0">
                        <a:solidFill>
                          <a:srgbClr val="000000"/>
                        </a:solidFill>
                        <a:effectLst/>
                        <a:latin typeface="+mn-lt"/>
                      </a:endParaRP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0" i="0" u="none" strike="noStrike" dirty="0">
                          <a:solidFill>
                            <a:srgbClr val="000000"/>
                          </a:solidFill>
                          <a:effectLst/>
                          <a:latin typeface="+mn-lt"/>
                        </a:rPr>
                        <a:t>9.7</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1894213808"/>
                  </a:ext>
                </a:extLst>
              </a:tr>
              <a:tr h="245962">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r" fontAlgn="ctr"/>
                      <a:r>
                        <a:rPr lang="en-US" sz="1400" b="1" i="0" u="none" strike="noStrike" dirty="0">
                          <a:solidFill>
                            <a:srgbClr val="000000"/>
                          </a:solidFill>
                          <a:effectLst/>
                          <a:latin typeface="+mn-lt"/>
                        </a:rPr>
                        <a:t>Total</a:t>
                      </a:r>
                      <a:r>
                        <a:rPr lang="el-GR" sz="1400" b="1" i="0" u="none" strike="noStrike" dirty="0">
                          <a:solidFill>
                            <a:srgbClr val="000000"/>
                          </a:solidFill>
                          <a:effectLst/>
                          <a:latin typeface="+mn-lt"/>
                        </a:rPr>
                        <a:t> (</a:t>
                      </a:r>
                      <a:r>
                        <a:rPr lang="en-US" sz="1400" b="1" i="0" u="none" strike="noStrike" dirty="0">
                          <a:solidFill>
                            <a:srgbClr val="000000"/>
                          </a:solidFill>
                          <a:effectLst/>
                          <a:latin typeface="+mn-lt"/>
                        </a:rPr>
                        <a:t>MW)</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tc>
                  <a:txBody>
                    <a:bodyPr/>
                    <a:lstStyle/>
                    <a:p>
                      <a:pPr algn="ctr" fontAlgn="ctr"/>
                      <a:r>
                        <a:rPr lang="en-US" sz="1400" b="1" i="0" u="none" strike="noStrike" dirty="0">
                          <a:solidFill>
                            <a:srgbClr val="000000"/>
                          </a:solidFill>
                          <a:effectLst/>
                          <a:latin typeface="+mn-lt"/>
                        </a:rPr>
                        <a:t>297.2</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480186399"/>
                  </a:ext>
                </a:extLst>
              </a:tr>
              <a:tr h="245962">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l" fontAlgn="b"/>
                      <a:r>
                        <a:rPr lang="en-US" sz="1400" b="0" i="0" u="none" strike="noStrike">
                          <a:solidFill>
                            <a:srgbClr val="000000"/>
                          </a:solidFill>
                          <a:effectLst/>
                          <a:latin typeface="+mn-lt"/>
                        </a:rPr>
                        <a:t> </a:t>
                      </a:r>
                    </a:p>
                  </a:txBody>
                  <a:tcPr marL="2727"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r" fontAlgn="ctr"/>
                      <a:r>
                        <a:rPr lang="en-US" sz="1400" b="1" i="0" u="none" strike="noStrike" dirty="0">
                          <a:solidFill>
                            <a:srgbClr val="000000"/>
                          </a:solidFill>
                          <a:effectLst/>
                          <a:latin typeface="+mn-lt"/>
                        </a:rPr>
                        <a:t>TOTAL</a:t>
                      </a:r>
                      <a:r>
                        <a:rPr lang="el-GR" sz="1400" b="1" i="0" u="none" strike="noStrike" dirty="0">
                          <a:solidFill>
                            <a:srgbClr val="000000"/>
                          </a:solidFill>
                          <a:effectLst/>
                          <a:latin typeface="+mn-lt"/>
                        </a:rPr>
                        <a:t>:</a:t>
                      </a:r>
                    </a:p>
                  </a:txBody>
                  <a:tcPr marL="2727" marR="65454"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tc>
                  <a:txBody>
                    <a:bodyPr/>
                    <a:lstStyle/>
                    <a:p>
                      <a:pPr algn="ctr" fontAlgn="ctr"/>
                      <a:r>
                        <a:rPr lang="en-US" sz="1400" b="1" i="0" u="none" strike="noStrike" dirty="0">
                          <a:solidFill>
                            <a:srgbClr val="FF0000"/>
                          </a:solidFill>
                          <a:effectLst/>
                          <a:latin typeface="+mn-lt"/>
                        </a:rPr>
                        <a:t>1774.9</a:t>
                      </a:r>
                    </a:p>
                  </a:txBody>
                  <a:tcPr marL="65454" marR="2727" marT="2727" marB="0" anchor="ctr">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chemeClr val="bg2"/>
                    </a:solidFill>
                  </a:tcPr>
                </a:tc>
                <a:extLst>
                  <a:ext uri="{0D108BD9-81ED-4DB2-BD59-A6C34878D82A}">
                    <a16:rowId xmlns:a16="http://schemas.microsoft.com/office/drawing/2014/main" val="3338908871"/>
                  </a:ext>
                </a:extLst>
              </a:tr>
            </a:tbl>
          </a:graphicData>
        </a:graphic>
      </p:graphicFrame>
      <p:sp>
        <p:nvSpPr>
          <p:cNvPr id="5" name="TextBox 4">
            <a:extLst>
              <a:ext uri="{FF2B5EF4-FFF2-40B4-BE49-F238E27FC236}">
                <a16:creationId xmlns:a16="http://schemas.microsoft.com/office/drawing/2014/main" id="{252B3B09-19E4-4CDC-9556-03AD7F5F24A6}"/>
              </a:ext>
            </a:extLst>
          </p:cNvPr>
          <p:cNvSpPr txBox="1"/>
          <p:nvPr/>
        </p:nvSpPr>
        <p:spPr>
          <a:xfrm>
            <a:off x="818268" y="196094"/>
            <a:ext cx="4387035" cy="830997"/>
          </a:xfrm>
          <a:prstGeom prst="rect">
            <a:avLst/>
          </a:prstGeom>
          <a:noFill/>
        </p:spPr>
        <p:txBody>
          <a:bodyPr wrap="none" rtlCol="0">
            <a:spAutoFit/>
          </a:bodyPr>
          <a:lstStyle/>
          <a:p>
            <a:r>
              <a:rPr lang="en-US" sz="4800" dirty="0">
                <a:solidFill>
                  <a:srgbClr val="002060"/>
                </a:solidFill>
                <a:effectLst>
                  <a:outerShdw blurRad="38100" dist="38100" dir="2700000" algn="tl">
                    <a:srgbClr val="000000">
                      <a:alpha val="43137"/>
                    </a:srgbClr>
                  </a:outerShdw>
                </a:effectLst>
              </a:rPr>
              <a:t>Generation</a:t>
            </a:r>
            <a:r>
              <a:rPr lang="el-GR" sz="4800" dirty="0">
                <a:solidFill>
                  <a:srgbClr val="002060"/>
                </a:solidFill>
                <a:effectLst>
                  <a:outerShdw blurRad="38100" dist="38100" dir="2700000" algn="tl">
                    <a:srgbClr val="000000">
                      <a:alpha val="43137"/>
                    </a:srgbClr>
                  </a:outerShdw>
                </a:effectLst>
              </a:rPr>
              <a:t> 201</a:t>
            </a:r>
            <a:r>
              <a:rPr lang="en-US" sz="4800" dirty="0">
                <a:solidFill>
                  <a:srgbClr val="002060"/>
                </a:solidFill>
                <a:effectLst>
                  <a:outerShdw blurRad="38100" dist="38100" dir="2700000" algn="tl">
                    <a:srgbClr val="000000">
                      <a:alpha val="43137"/>
                    </a:srgbClr>
                  </a:outerShdw>
                </a:effectLst>
              </a:rPr>
              <a:t>9</a:t>
            </a:r>
          </a:p>
        </p:txBody>
      </p:sp>
    </p:spTree>
    <p:extLst>
      <p:ext uri="{BB962C8B-B14F-4D97-AF65-F5344CB8AC3E}">
        <p14:creationId xmlns:p14="http://schemas.microsoft.com/office/powerpoint/2010/main" val="629862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D3EB9C6A-2696-45E5-82FF-D7EBDBDC0A67}"/>
              </a:ext>
            </a:extLst>
          </p:cNvPr>
          <p:cNvPicPr>
            <a:picLocks noChangeAspect="1"/>
          </p:cNvPicPr>
          <p:nvPr/>
        </p:nvPicPr>
        <p:blipFill>
          <a:blip r:embed="rId2"/>
          <a:stretch>
            <a:fillRect/>
          </a:stretch>
        </p:blipFill>
        <p:spPr>
          <a:xfrm>
            <a:off x="74910" y="1035168"/>
            <a:ext cx="10828962" cy="5147374"/>
          </a:xfrm>
          <a:prstGeom prst="rect">
            <a:avLst/>
          </a:prstGeom>
        </p:spPr>
      </p:pic>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5</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85526" y="214200"/>
            <a:ext cx="10818346" cy="707886"/>
          </a:xfrm>
          <a:prstGeom prst="rect">
            <a:avLst/>
          </a:prstGeom>
          <a:noFill/>
        </p:spPr>
        <p:txBody>
          <a:bodyPr wrap="none" rtlCol="0">
            <a:spAutoFit/>
          </a:bodyPr>
          <a:lstStyle/>
          <a:p>
            <a:r>
              <a:rPr lang="en-US" sz="4000" dirty="0">
                <a:solidFill>
                  <a:srgbClr val="002060"/>
                </a:solidFill>
                <a:effectLst>
                  <a:outerShdw blurRad="38100" dist="38100" dir="2700000" algn="tl">
                    <a:srgbClr val="000000">
                      <a:alpha val="43137"/>
                    </a:srgbClr>
                  </a:outerShdw>
                </a:effectLst>
              </a:rPr>
              <a:t>Percentage of Electricity Generation from RES 2017</a:t>
            </a:r>
          </a:p>
        </p:txBody>
      </p:sp>
      <p:grpSp>
        <p:nvGrpSpPr>
          <p:cNvPr id="12" name="Group 11">
            <a:extLst>
              <a:ext uri="{FF2B5EF4-FFF2-40B4-BE49-F238E27FC236}">
                <a16:creationId xmlns:a16="http://schemas.microsoft.com/office/drawing/2014/main" id="{198E95F8-7FA6-4278-80D8-D78F520E1055}"/>
              </a:ext>
            </a:extLst>
          </p:cNvPr>
          <p:cNvGrpSpPr/>
          <p:nvPr/>
        </p:nvGrpSpPr>
        <p:grpSpPr>
          <a:xfrm>
            <a:off x="8655376" y="2372909"/>
            <a:ext cx="3253098" cy="1608133"/>
            <a:chOff x="8770370" y="2703871"/>
            <a:chExt cx="3253098" cy="1608133"/>
          </a:xfrm>
          <a:effectLst>
            <a:outerShdw blurRad="50800" dist="63500" dir="2700000" algn="tl" rotWithShape="0">
              <a:prstClr val="black">
                <a:alpha val="40000"/>
              </a:prstClr>
            </a:outerShdw>
          </a:effectLst>
        </p:grpSpPr>
        <p:sp>
          <p:nvSpPr>
            <p:cNvPr id="8" name="TextBox 7">
              <a:extLst>
                <a:ext uri="{FF2B5EF4-FFF2-40B4-BE49-F238E27FC236}">
                  <a16:creationId xmlns:a16="http://schemas.microsoft.com/office/drawing/2014/main" id="{37E3B3EA-001B-4E94-9329-A593F297367D}"/>
                </a:ext>
              </a:extLst>
            </p:cNvPr>
            <p:cNvSpPr txBox="1"/>
            <p:nvPr/>
          </p:nvSpPr>
          <p:spPr>
            <a:xfrm>
              <a:off x="8770370" y="2703871"/>
              <a:ext cx="3253098" cy="1608133"/>
            </a:xfrm>
            <a:prstGeom prst="rect">
              <a:avLst/>
            </a:prstGeom>
            <a:solidFill>
              <a:srgbClr val="CDB093"/>
            </a:solidFill>
            <a:ln w="12700">
              <a:noFill/>
            </a:ln>
          </p:spPr>
          <p:txBody>
            <a:bodyPr wrap="square" rtlCol="0">
              <a:spAutoFit/>
            </a:bodyPr>
            <a:lstStyle/>
            <a:p>
              <a:pPr>
                <a:spcBef>
                  <a:spcPts val="300"/>
                </a:spcBef>
                <a:spcAft>
                  <a:spcPts val="600"/>
                </a:spcAft>
              </a:pPr>
              <a:r>
                <a:rPr lang="en-GB" sz="2000" b="1" u="sng" dirty="0">
                  <a:solidFill>
                    <a:schemeClr val="bg1"/>
                  </a:solidFill>
                </a:rPr>
                <a:t>Consumption</a:t>
              </a:r>
              <a:endParaRPr lang="el-GR" sz="2000" b="1" u="sng" dirty="0">
                <a:solidFill>
                  <a:schemeClr val="bg1"/>
                </a:solidFill>
              </a:endParaRPr>
            </a:p>
            <a:p>
              <a:pPr>
                <a:spcBef>
                  <a:spcPts val="300"/>
                </a:spcBef>
                <a:spcAft>
                  <a:spcPts val="600"/>
                </a:spcAft>
              </a:pPr>
              <a:r>
                <a:rPr lang="en-US" b="1" dirty="0">
                  <a:solidFill>
                    <a:schemeClr val="bg1"/>
                  </a:solidFill>
                </a:rPr>
                <a:t>Target</a:t>
              </a:r>
              <a:r>
                <a:rPr lang="el-GR" b="1" dirty="0">
                  <a:solidFill>
                    <a:schemeClr val="bg1"/>
                  </a:solidFill>
                </a:rPr>
                <a:t> 2020</a:t>
              </a:r>
              <a:r>
                <a:rPr lang="en-US" b="1" dirty="0">
                  <a:solidFill>
                    <a:schemeClr val="bg1"/>
                  </a:solidFill>
                </a:rPr>
                <a:t>                        16%</a:t>
              </a:r>
              <a:endParaRPr lang="el-GR" b="1" dirty="0">
                <a:solidFill>
                  <a:schemeClr val="bg1"/>
                </a:solidFill>
              </a:endParaRPr>
            </a:p>
            <a:p>
              <a:pPr>
                <a:spcBef>
                  <a:spcPts val="300"/>
                </a:spcBef>
                <a:spcAft>
                  <a:spcPts val="600"/>
                </a:spcAft>
              </a:pPr>
              <a:r>
                <a:rPr lang="en-US" sz="2000" b="1" dirty="0">
                  <a:solidFill>
                    <a:schemeClr val="bg1"/>
                  </a:solidFill>
                </a:rPr>
                <a:t>Consumption</a:t>
              </a:r>
              <a:r>
                <a:rPr lang="el-GR" sz="2000" b="1" dirty="0">
                  <a:solidFill>
                    <a:schemeClr val="bg1"/>
                  </a:solidFill>
                </a:rPr>
                <a:t> 2017</a:t>
              </a:r>
              <a:r>
                <a:rPr lang="en-US" sz="2000" b="1" dirty="0">
                  <a:solidFill>
                    <a:schemeClr val="bg1"/>
                  </a:solidFill>
                </a:rPr>
                <a:t>:</a:t>
              </a:r>
              <a:endParaRPr lang="el-GR" b="1" dirty="0">
                <a:solidFill>
                  <a:schemeClr val="bg1"/>
                </a:solidFill>
              </a:endParaRPr>
            </a:p>
            <a:p>
              <a:pPr>
                <a:spcBef>
                  <a:spcPts val="300"/>
                </a:spcBef>
                <a:spcAft>
                  <a:spcPts val="600"/>
                </a:spcAft>
              </a:pPr>
              <a:r>
                <a:rPr lang="el-GR" b="1" dirty="0">
                  <a:solidFill>
                    <a:schemeClr val="bg1"/>
                  </a:solidFill>
                </a:rPr>
                <a:t>415</a:t>
              </a:r>
              <a:r>
                <a:rPr lang="en-US" b="1" dirty="0">
                  <a:solidFill>
                    <a:schemeClr val="bg1"/>
                  </a:solidFill>
                </a:rPr>
                <a:t>.</a:t>
              </a:r>
              <a:r>
                <a:rPr lang="el-GR" b="1" dirty="0">
                  <a:solidFill>
                    <a:schemeClr val="bg1"/>
                  </a:solidFill>
                </a:rPr>
                <a:t>295</a:t>
              </a:r>
              <a:r>
                <a:rPr lang="en-US" b="1" dirty="0">
                  <a:solidFill>
                    <a:schemeClr val="bg1"/>
                  </a:solidFill>
                </a:rPr>
                <a:t> MWh                     8,35% </a:t>
              </a:r>
            </a:p>
          </p:txBody>
        </p:sp>
        <p:cxnSp>
          <p:nvCxnSpPr>
            <p:cNvPr id="10" name="Straight Arrow Connector 9">
              <a:extLst>
                <a:ext uri="{FF2B5EF4-FFF2-40B4-BE49-F238E27FC236}">
                  <a16:creationId xmlns:a16="http://schemas.microsoft.com/office/drawing/2014/main" id="{37F1EC52-A396-4C0B-B188-14471238DE10}"/>
                </a:ext>
              </a:extLst>
            </p:cNvPr>
            <p:cNvCxnSpPr/>
            <p:nvPr/>
          </p:nvCxnSpPr>
          <p:spPr>
            <a:xfrm>
              <a:off x="10368117" y="4090223"/>
              <a:ext cx="717754" cy="0"/>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08DC62F0-940B-4702-8856-A190128547CA}"/>
                </a:ext>
              </a:extLst>
            </p:cNvPr>
            <p:cNvCxnSpPr/>
            <p:nvPr/>
          </p:nvCxnSpPr>
          <p:spPr>
            <a:xfrm>
              <a:off x="10368117" y="3293805"/>
              <a:ext cx="717754" cy="0"/>
            </a:xfrm>
            <a:prstGeom prst="straightConnector1">
              <a:avLst/>
            </a:prstGeom>
            <a:ln>
              <a:solidFill>
                <a:srgbClr val="C00000"/>
              </a:solidFill>
              <a:tailEnd type="triangle"/>
            </a:ln>
          </p:spPr>
          <p:style>
            <a:lnRef idx="2">
              <a:schemeClr val="accent1"/>
            </a:lnRef>
            <a:fillRef idx="0">
              <a:schemeClr val="accent1"/>
            </a:fillRef>
            <a:effectRef idx="1">
              <a:schemeClr val="accent1"/>
            </a:effectRef>
            <a:fontRef idx="minor">
              <a:schemeClr val="tx1"/>
            </a:fontRef>
          </p:style>
        </p:cxnSp>
      </p:grpSp>
      <p:sp>
        <p:nvSpPr>
          <p:cNvPr id="14" name="TextBox 13">
            <a:extLst>
              <a:ext uri="{FF2B5EF4-FFF2-40B4-BE49-F238E27FC236}">
                <a16:creationId xmlns:a16="http://schemas.microsoft.com/office/drawing/2014/main" id="{847C567C-DBC9-499A-8067-4A4DC7645DC7}"/>
              </a:ext>
            </a:extLst>
          </p:cNvPr>
          <p:cNvSpPr txBox="1"/>
          <p:nvPr/>
        </p:nvSpPr>
        <p:spPr>
          <a:xfrm>
            <a:off x="8626574" y="1508080"/>
            <a:ext cx="3253098" cy="646331"/>
          </a:xfrm>
          <a:prstGeom prst="rect">
            <a:avLst/>
          </a:prstGeom>
          <a:solidFill>
            <a:srgbClr val="CDB093"/>
          </a:solidFill>
          <a:ln w="12700">
            <a:noFill/>
          </a:ln>
          <a:effectLst>
            <a:outerShdw blurRad="50800" dist="63500" dir="2700000" algn="tl" rotWithShape="0">
              <a:prstClr val="black">
                <a:alpha val="40000"/>
              </a:prstClr>
            </a:outerShdw>
          </a:effectLst>
        </p:spPr>
        <p:txBody>
          <a:bodyPr wrap="square" rtlCol="0">
            <a:spAutoFit/>
          </a:bodyPr>
          <a:lstStyle/>
          <a:p>
            <a:r>
              <a:rPr lang="en-US" b="1" dirty="0">
                <a:solidFill>
                  <a:schemeClr val="bg1"/>
                </a:solidFill>
              </a:rPr>
              <a:t>RES share of total installed capacity:</a:t>
            </a:r>
            <a:r>
              <a:rPr lang="el-GR" b="1" dirty="0">
                <a:solidFill>
                  <a:schemeClr val="bg1"/>
                </a:solidFill>
              </a:rPr>
              <a:t> </a:t>
            </a:r>
            <a:r>
              <a:rPr lang="en-US" b="1" dirty="0">
                <a:solidFill>
                  <a:schemeClr val="bg1"/>
                </a:solidFill>
              </a:rPr>
              <a:t>15,9%</a:t>
            </a:r>
            <a:endParaRPr lang="el-GR" b="1" dirty="0">
              <a:solidFill>
                <a:schemeClr val="bg1"/>
              </a:solidFill>
            </a:endParaRPr>
          </a:p>
        </p:txBody>
      </p:sp>
    </p:spTree>
    <p:extLst>
      <p:ext uri="{BB962C8B-B14F-4D97-AF65-F5344CB8AC3E}">
        <p14:creationId xmlns:p14="http://schemas.microsoft.com/office/powerpoint/2010/main" val="2294766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6</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288986" y="0"/>
            <a:ext cx="6659067" cy="830997"/>
          </a:xfrm>
          <a:prstGeom prst="rect">
            <a:avLst/>
          </a:prstGeom>
          <a:noFill/>
        </p:spPr>
        <p:txBody>
          <a:bodyPr wrap="none" rtlCol="0">
            <a:spAutoFit/>
          </a:bodyPr>
          <a:lstStyle/>
          <a:p>
            <a:r>
              <a:rPr lang="en-GB" sz="4800" dirty="0">
                <a:solidFill>
                  <a:srgbClr val="002060"/>
                </a:solidFill>
                <a:effectLst>
                  <a:outerShdw blurRad="38100" dist="38100" dir="2700000" algn="tl">
                    <a:srgbClr val="000000">
                      <a:alpha val="43137"/>
                    </a:srgbClr>
                  </a:outerShdw>
                </a:effectLst>
              </a:rPr>
              <a:t>Network Operation Issues</a:t>
            </a:r>
            <a:endParaRPr lang="el-GR" sz="4800" dirty="0">
              <a:solidFill>
                <a:srgbClr val="002060"/>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EADD7259-3FF1-469D-93CF-F9D68EB7D06E}"/>
              </a:ext>
            </a:extLst>
          </p:cNvPr>
          <p:cNvSpPr/>
          <p:nvPr/>
        </p:nvSpPr>
        <p:spPr>
          <a:xfrm>
            <a:off x="449582" y="2370544"/>
            <a:ext cx="7827667" cy="3785652"/>
          </a:xfrm>
          <a:prstGeom prst="rect">
            <a:avLst/>
          </a:prstGeom>
          <a:scene3d>
            <a:camera prst="orthographicFront"/>
            <a:lightRig rig="threePt" dir="t"/>
          </a:scene3d>
          <a:sp3d>
            <a:bevelT/>
          </a:sp3d>
        </p:spPr>
        <p:txBody>
          <a:bodyPr wrap="square">
            <a:spAutoFit/>
          </a:bodyPr>
          <a:lstStyle/>
          <a:p>
            <a:pPr marL="285750" indent="-285750">
              <a:buFont typeface="Arial" panose="020B0604020202020204" pitchFamily="34" charset="0"/>
              <a:buChar char="•"/>
            </a:pPr>
            <a:r>
              <a:rPr lang="en-US" sz="2400" dirty="0">
                <a:solidFill>
                  <a:srgbClr val="002060"/>
                </a:solidFill>
              </a:rPr>
              <a:t>Network Operators have the responsibility to provide "ancillary services" for the regulation, economic and "good" operation of the system</a:t>
            </a:r>
          </a:p>
          <a:p>
            <a:pPr marL="800100" lvl="1" indent="-342900">
              <a:buFont typeface="Wingdings" panose="05000000000000000000" pitchFamily="2" charset="2"/>
              <a:buChar char="ü"/>
            </a:pPr>
            <a:r>
              <a:rPr lang="en-US" sz="2400" dirty="0">
                <a:solidFill>
                  <a:srgbClr val="002060"/>
                </a:solidFill>
                <a:effectLst/>
              </a:rPr>
              <a:t>Frequency regulation</a:t>
            </a:r>
            <a:endParaRPr lang="el-GR" sz="2400" dirty="0">
              <a:solidFill>
                <a:srgbClr val="002060"/>
              </a:solidFill>
              <a:effectLst/>
            </a:endParaRPr>
          </a:p>
          <a:p>
            <a:pPr marL="800100" lvl="1" indent="-342900">
              <a:buFont typeface="Wingdings" panose="05000000000000000000" pitchFamily="2" charset="2"/>
              <a:buChar char="ü"/>
            </a:pPr>
            <a:r>
              <a:rPr lang="en-US" sz="2400" dirty="0">
                <a:solidFill>
                  <a:srgbClr val="002060"/>
                </a:solidFill>
                <a:effectLst/>
              </a:rPr>
              <a:t>Voltage regulation</a:t>
            </a:r>
            <a:endParaRPr lang="el-GR" sz="2400" dirty="0">
              <a:solidFill>
                <a:srgbClr val="002060"/>
              </a:solidFill>
              <a:effectLst/>
            </a:endParaRPr>
          </a:p>
          <a:p>
            <a:pPr marL="800100" lvl="1" indent="-342900">
              <a:buFont typeface="Wingdings" panose="05000000000000000000" pitchFamily="2" charset="2"/>
              <a:buChar char="ü"/>
            </a:pPr>
            <a:r>
              <a:rPr lang="en-US" sz="2400" dirty="0">
                <a:solidFill>
                  <a:srgbClr val="002060"/>
                </a:solidFill>
              </a:rPr>
              <a:t>Inertia</a:t>
            </a:r>
            <a:endParaRPr lang="el-GR" sz="2400" dirty="0">
              <a:solidFill>
                <a:srgbClr val="002060"/>
              </a:solidFill>
            </a:endParaRPr>
          </a:p>
          <a:p>
            <a:pPr marL="800100" lvl="1" indent="-342900">
              <a:buFont typeface="Wingdings" panose="05000000000000000000" pitchFamily="2" charset="2"/>
              <a:buChar char="ü"/>
            </a:pPr>
            <a:r>
              <a:rPr lang="en-US" sz="2400" dirty="0">
                <a:solidFill>
                  <a:srgbClr val="002060"/>
                </a:solidFill>
              </a:rPr>
              <a:t>Power Quality</a:t>
            </a:r>
            <a:endParaRPr lang="el-GR" sz="2400" dirty="0">
              <a:solidFill>
                <a:srgbClr val="002060"/>
              </a:solidFill>
            </a:endParaRPr>
          </a:p>
          <a:p>
            <a:pPr marL="800100" lvl="1" indent="-342900">
              <a:buFont typeface="Wingdings" panose="05000000000000000000" pitchFamily="2" charset="2"/>
              <a:buChar char="ü"/>
            </a:pPr>
            <a:r>
              <a:rPr lang="en-GB" sz="2400" dirty="0">
                <a:solidFill>
                  <a:srgbClr val="002060"/>
                </a:solidFill>
              </a:rPr>
              <a:t>Restoration after major disturbances</a:t>
            </a:r>
          </a:p>
          <a:p>
            <a:pPr marL="285750" indent="-285750">
              <a:buFont typeface="Arial" panose="020B0604020202020204" pitchFamily="34" charset="0"/>
              <a:buChar char="•"/>
            </a:pPr>
            <a:r>
              <a:rPr lang="en-US" sz="2400" u="sng" dirty="0">
                <a:solidFill>
                  <a:srgbClr val="002060"/>
                </a:solidFill>
              </a:rPr>
              <a:t>Important:</a:t>
            </a:r>
            <a:r>
              <a:rPr lang="en-US" sz="2400" dirty="0">
                <a:solidFill>
                  <a:srgbClr val="002060"/>
                </a:solidFill>
              </a:rPr>
              <a:t> Distributed Generation should be involved in providing ancillary services</a:t>
            </a:r>
            <a:endParaRPr lang="el-GR" sz="2400" dirty="0">
              <a:solidFill>
                <a:srgbClr val="002060"/>
              </a:solidFill>
            </a:endParaRPr>
          </a:p>
        </p:txBody>
      </p:sp>
      <p:pic>
        <p:nvPicPr>
          <p:cNvPr id="9" name="Picture 8" descr="A picture containing device&#10;&#10;Description automatically generated">
            <a:extLst>
              <a:ext uri="{FF2B5EF4-FFF2-40B4-BE49-F238E27FC236}">
                <a16:creationId xmlns:a16="http://schemas.microsoft.com/office/drawing/2014/main" id="{AE97742B-7A8C-4056-8E28-D79F39F88FDF}"/>
              </a:ext>
            </a:extLst>
          </p:cNvPr>
          <p:cNvPicPr>
            <a:picLocks noChangeAspect="1"/>
          </p:cNvPicPr>
          <p:nvPr/>
        </p:nvPicPr>
        <p:blipFill>
          <a:blip r:embed="rId2"/>
          <a:stretch>
            <a:fillRect/>
          </a:stretch>
        </p:blipFill>
        <p:spPr>
          <a:xfrm>
            <a:off x="8326497" y="3101481"/>
            <a:ext cx="3581977" cy="2323777"/>
          </a:xfrm>
          <a:prstGeom prst="rect">
            <a:avLst/>
          </a:prstGeom>
        </p:spPr>
      </p:pic>
      <p:sp>
        <p:nvSpPr>
          <p:cNvPr id="10" name="Rectangle 9">
            <a:extLst>
              <a:ext uri="{FF2B5EF4-FFF2-40B4-BE49-F238E27FC236}">
                <a16:creationId xmlns:a16="http://schemas.microsoft.com/office/drawing/2014/main" id="{DB0FF632-8D9F-4F6E-A849-F65A7397CDBB}"/>
              </a:ext>
            </a:extLst>
          </p:cNvPr>
          <p:cNvSpPr/>
          <p:nvPr/>
        </p:nvSpPr>
        <p:spPr>
          <a:xfrm>
            <a:off x="1254710" y="864327"/>
            <a:ext cx="9269010" cy="1384995"/>
          </a:xfrm>
          <a:prstGeom prst="rect">
            <a:avLst/>
          </a:prstGeom>
        </p:spPr>
        <p:txBody>
          <a:bodyPr wrap="square">
            <a:spAutoFit/>
          </a:bodyPr>
          <a:lstStyle/>
          <a:p>
            <a:pPr marL="285750" indent="-285750">
              <a:buFont typeface="Arial" panose="020B0604020202020204" pitchFamily="34" charset="0"/>
              <a:buChar char="•"/>
            </a:pPr>
            <a:r>
              <a:rPr lang="el-GR" sz="2800" dirty="0">
                <a:solidFill>
                  <a:srgbClr val="002060"/>
                </a:solidFill>
                <a:effectLst>
                  <a:outerShdw blurRad="38100" dist="38100" dir="2700000" algn="tl">
                    <a:srgbClr val="000000">
                      <a:alpha val="43137"/>
                    </a:srgbClr>
                  </a:outerShdw>
                </a:effectLst>
              </a:rPr>
              <a:t>TSO: </a:t>
            </a:r>
            <a:r>
              <a:rPr lang="en-US" sz="2800" dirty="0">
                <a:solidFill>
                  <a:srgbClr val="002060"/>
                </a:solidFill>
                <a:effectLst>
                  <a:outerShdw blurRad="38100" dist="38100" dir="2700000" algn="tl">
                    <a:srgbClr val="000000">
                      <a:alpha val="43137"/>
                    </a:srgbClr>
                  </a:outerShdw>
                </a:effectLst>
              </a:rPr>
              <a:t>Total responsibility for the security of the System</a:t>
            </a:r>
            <a:endParaRPr lang="el-GR" sz="2800" dirty="0">
              <a:solidFill>
                <a:srgbClr val="002060"/>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l-GR" sz="2800" dirty="0">
                <a:solidFill>
                  <a:srgbClr val="002060"/>
                </a:solidFill>
                <a:effectLst>
                  <a:outerShdw blurRad="38100" dist="38100" dir="2700000" algn="tl">
                    <a:srgbClr val="000000">
                      <a:alpha val="43137"/>
                    </a:srgbClr>
                  </a:outerShdw>
                </a:effectLst>
              </a:rPr>
              <a:t>DSO: </a:t>
            </a:r>
            <a:r>
              <a:rPr lang="en-US" sz="2800" dirty="0">
                <a:solidFill>
                  <a:srgbClr val="002060"/>
                </a:solidFill>
                <a:effectLst>
                  <a:outerShdw blurRad="38100" dist="38100" dir="2700000" algn="tl">
                    <a:srgbClr val="000000">
                      <a:alpha val="43137"/>
                    </a:srgbClr>
                  </a:outerShdw>
                </a:effectLst>
              </a:rPr>
              <a:t>Responsibility of "good" distribution network operation - An important role in regulating voltages</a:t>
            </a:r>
            <a:endParaRPr lang="el-GR" sz="2800" dirty="0">
              <a:solidFill>
                <a:srgbClr val="00206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886289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8C5D6B8-3B58-4E0C-9870-E4A3DED4058F}"/>
              </a:ext>
            </a:extLst>
          </p:cNvPr>
          <p:cNvPicPr>
            <a:picLocks noChangeAspect="1"/>
          </p:cNvPicPr>
          <p:nvPr/>
        </p:nvPicPr>
        <p:blipFill>
          <a:blip r:embed="rId2"/>
          <a:stretch>
            <a:fillRect/>
          </a:stretch>
        </p:blipFill>
        <p:spPr>
          <a:xfrm>
            <a:off x="4287656" y="1001024"/>
            <a:ext cx="7904344" cy="5454961"/>
          </a:xfrm>
          <a:prstGeom prst="rect">
            <a:avLst/>
          </a:prstGeom>
        </p:spPr>
      </p:pic>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7</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371132" y="88201"/>
            <a:ext cx="7424918" cy="830997"/>
          </a:xfrm>
          <a:prstGeom prst="rect">
            <a:avLst/>
          </a:prstGeom>
          <a:noFill/>
        </p:spPr>
        <p:txBody>
          <a:bodyPr wrap="none" rtlCol="0">
            <a:spAutoFit/>
          </a:bodyPr>
          <a:lstStyle/>
          <a:p>
            <a:r>
              <a:rPr lang="en-GB" sz="4800" dirty="0">
                <a:solidFill>
                  <a:srgbClr val="002060"/>
                </a:solidFill>
                <a:effectLst>
                  <a:outerShdw blurRad="38100" dist="38100" dir="2700000" algn="tl">
                    <a:srgbClr val="000000">
                      <a:alpha val="43137"/>
                    </a:srgbClr>
                  </a:outerShdw>
                </a:effectLst>
              </a:rPr>
              <a:t>System Operating Challenges</a:t>
            </a:r>
            <a:endParaRPr lang="el-GR" sz="4800" dirty="0">
              <a:solidFill>
                <a:srgbClr val="002060"/>
              </a:solidFill>
              <a:effectLst>
                <a:outerShdw blurRad="38100" dist="38100" dir="2700000" algn="tl">
                  <a:srgbClr val="000000">
                    <a:alpha val="43137"/>
                  </a:srgbClr>
                </a:outerShdw>
              </a:effectLst>
            </a:endParaRPr>
          </a:p>
        </p:txBody>
      </p:sp>
      <p:sp>
        <p:nvSpPr>
          <p:cNvPr id="6" name="Rectangle 5">
            <a:extLst>
              <a:ext uri="{FF2B5EF4-FFF2-40B4-BE49-F238E27FC236}">
                <a16:creationId xmlns:a16="http://schemas.microsoft.com/office/drawing/2014/main" id="{B52CA32F-196D-45E0-A7D4-1243030BB8D9}"/>
              </a:ext>
            </a:extLst>
          </p:cNvPr>
          <p:cNvSpPr/>
          <p:nvPr/>
        </p:nvSpPr>
        <p:spPr>
          <a:xfrm>
            <a:off x="201343" y="1176712"/>
            <a:ext cx="4344538" cy="3970318"/>
          </a:xfrm>
          <a:prstGeom prst="rect">
            <a:avLst/>
          </a:prstGeom>
        </p:spPr>
        <p:txBody>
          <a:bodyPr wrap="square">
            <a:spAutoFit/>
          </a:bodyPr>
          <a:lstStyle/>
          <a:p>
            <a:r>
              <a:rPr lang="en-US" sz="2800" dirty="0">
                <a:solidFill>
                  <a:srgbClr val="002060"/>
                </a:solidFill>
              </a:rPr>
              <a:t>Low load levels during the night and in the morning hours, especially during Spring &amp; Autumn =&gt; problems with the minimum fixed loading of the reserved conventional Generation Units but also of the low inertia of the System</a:t>
            </a:r>
            <a:endParaRPr lang="el-GR" sz="2800" dirty="0">
              <a:solidFill>
                <a:srgbClr val="002060"/>
              </a:solidFill>
            </a:endParaRPr>
          </a:p>
        </p:txBody>
      </p:sp>
    </p:spTree>
    <p:extLst>
      <p:ext uri="{BB962C8B-B14F-4D97-AF65-F5344CB8AC3E}">
        <p14:creationId xmlns:p14="http://schemas.microsoft.com/office/powerpoint/2010/main" val="1477308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8</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4" name="Rectangle 3">
            <a:extLst>
              <a:ext uri="{FF2B5EF4-FFF2-40B4-BE49-F238E27FC236}">
                <a16:creationId xmlns:a16="http://schemas.microsoft.com/office/drawing/2014/main" id="{3D1089B9-6779-43EC-B575-0F44D24548C5}"/>
              </a:ext>
            </a:extLst>
          </p:cNvPr>
          <p:cNvSpPr/>
          <p:nvPr/>
        </p:nvSpPr>
        <p:spPr>
          <a:xfrm>
            <a:off x="398985" y="1059726"/>
            <a:ext cx="3972847" cy="2554545"/>
          </a:xfrm>
          <a:prstGeom prst="rect">
            <a:avLst/>
          </a:prstGeom>
        </p:spPr>
        <p:txBody>
          <a:bodyPr wrap="square">
            <a:spAutoFit/>
          </a:bodyPr>
          <a:lstStyle/>
          <a:p>
            <a:pPr marL="285750" indent="-285750">
              <a:buFont typeface="Arial" panose="020B0604020202020204" pitchFamily="34" charset="0"/>
              <a:buChar char="•"/>
            </a:pPr>
            <a:r>
              <a:rPr lang="en-US" sz="2000" dirty="0">
                <a:solidFill>
                  <a:srgbClr val="002060"/>
                </a:solidFill>
              </a:rPr>
              <a:t>Large and unexpected changes in wind power over a few minutes =&gt; demand for large amounts of spinning reserve</a:t>
            </a:r>
          </a:p>
          <a:p>
            <a:pPr marL="285750" indent="-285750">
              <a:buFont typeface="Arial" panose="020B0604020202020204" pitchFamily="34" charset="0"/>
              <a:buChar char="•"/>
            </a:pPr>
            <a:endParaRPr lang="el-GR" sz="2000" dirty="0">
              <a:solidFill>
                <a:srgbClr val="002060"/>
              </a:solidFill>
            </a:endParaRPr>
          </a:p>
          <a:p>
            <a:pPr marL="285750" indent="-285750">
              <a:buFont typeface="Arial" panose="020B0604020202020204" pitchFamily="34" charset="0"/>
              <a:buChar char="•"/>
            </a:pPr>
            <a:r>
              <a:rPr lang="en-US" sz="2000" dirty="0">
                <a:solidFill>
                  <a:srgbClr val="002060"/>
                </a:solidFill>
              </a:rPr>
              <a:t>High Percent Ramp Rates of wind power affecting frequency regulation</a:t>
            </a:r>
            <a:endParaRPr lang="el-GR" sz="2000" dirty="0">
              <a:solidFill>
                <a:srgbClr val="002060"/>
              </a:solidFill>
            </a:endParaRPr>
          </a:p>
        </p:txBody>
      </p:sp>
      <p:pic>
        <p:nvPicPr>
          <p:cNvPr id="7" name="Picture 6" descr="A picture containing device&#10;&#10;Description automatically generated">
            <a:extLst>
              <a:ext uri="{FF2B5EF4-FFF2-40B4-BE49-F238E27FC236}">
                <a16:creationId xmlns:a16="http://schemas.microsoft.com/office/drawing/2014/main" id="{2EE1A309-52DE-4867-B561-9D039F1BAF64}"/>
              </a:ext>
            </a:extLst>
          </p:cNvPr>
          <p:cNvPicPr>
            <a:picLocks noChangeAspect="1"/>
          </p:cNvPicPr>
          <p:nvPr/>
        </p:nvPicPr>
        <p:blipFill>
          <a:blip r:embed="rId2">
            <a:alphaModFix amt="70000"/>
          </a:blip>
          <a:stretch>
            <a:fillRect/>
          </a:stretch>
        </p:blipFill>
        <p:spPr>
          <a:xfrm>
            <a:off x="952020" y="4296966"/>
            <a:ext cx="3010950" cy="1953328"/>
          </a:xfrm>
          <a:prstGeom prst="rect">
            <a:avLst/>
          </a:prstGeom>
          <a:effectLst>
            <a:outerShdw blurRad="88900" dist="127000" dir="2700000" algn="tr" rotWithShape="0">
              <a:prstClr val="black">
                <a:alpha val="40000"/>
              </a:prstClr>
            </a:outerShdw>
          </a:effectLst>
        </p:spPr>
      </p:pic>
      <p:sp>
        <p:nvSpPr>
          <p:cNvPr id="8" name="TextBox 7">
            <a:extLst>
              <a:ext uri="{FF2B5EF4-FFF2-40B4-BE49-F238E27FC236}">
                <a16:creationId xmlns:a16="http://schemas.microsoft.com/office/drawing/2014/main" id="{AF52BF0B-2E4A-4409-A071-CDCD0CA0F3F8}"/>
              </a:ext>
            </a:extLst>
          </p:cNvPr>
          <p:cNvSpPr txBox="1"/>
          <p:nvPr/>
        </p:nvSpPr>
        <p:spPr>
          <a:xfrm>
            <a:off x="152405" y="-18994"/>
            <a:ext cx="6824753" cy="769441"/>
          </a:xfrm>
          <a:prstGeom prst="rect">
            <a:avLst/>
          </a:prstGeom>
          <a:noFill/>
        </p:spPr>
        <p:txBody>
          <a:bodyPr wrap="none" rtlCol="0">
            <a:spAutoFit/>
          </a:bodyPr>
          <a:lstStyle/>
          <a:p>
            <a:r>
              <a:rPr lang="en-GB" sz="4400" dirty="0">
                <a:solidFill>
                  <a:srgbClr val="002060"/>
                </a:solidFill>
                <a:effectLst>
                  <a:outerShdw blurRad="38100" dist="38100" dir="2700000" algn="tl">
                    <a:srgbClr val="000000">
                      <a:alpha val="43137"/>
                    </a:srgbClr>
                  </a:outerShdw>
                </a:effectLst>
              </a:rPr>
              <a:t>System Operating Challenges</a:t>
            </a:r>
            <a:endParaRPr lang="el-GR" sz="4400" dirty="0">
              <a:solidFill>
                <a:srgbClr val="002060"/>
              </a:solidFill>
              <a:effectLst>
                <a:outerShdw blurRad="38100" dist="38100" dir="2700000" algn="tl">
                  <a:srgbClr val="000000">
                    <a:alpha val="43137"/>
                  </a:srgbClr>
                </a:outerShdw>
              </a:effectLst>
            </a:endParaRPr>
          </a:p>
        </p:txBody>
      </p:sp>
      <p:pic>
        <p:nvPicPr>
          <p:cNvPr id="12" name="Picture 11">
            <a:extLst>
              <a:ext uri="{FF2B5EF4-FFF2-40B4-BE49-F238E27FC236}">
                <a16:creationId xmlns:a16="http://schemas.microsoft.com/office/drawing/2014/main" id="{4A469907-A92D-4FCE-9D23-52D2F4C3C300}"/>
              </a:ext>
            </a:extLst>
          </p:cNvPr>
          <p:cNvPicPr>
            <a:picLocks noChangeAspect="1"/>
          </p:cNvPicPr>
          <p:nvPr/>
        </p:nvPicPr>
        <p:blipFill>
          <a:blip r:embed="rId3"/>
          <a:stretch>
            <a:fillRect/>
          </a:stretch>
        </p:blipFill>
        <p:spPr>
          <a:xfrm>
            <a:off x="4708539" y="740539"/>
            <a:ext cx="7034467" cy="5509755"/>
          </a:xfrm>
          <a:prstGeom prst="rect">
            <a:avLst/>
          </a:prstGeom>
        </p:spPr>
      </p:pic>
    </p:spTree>
    <p:extLst>
      <p:ext uri="{BB962C8B-B14F-4D97-AF65-F5344CB8AC3E}">
        <p14:creationId xmlns:p14="http://schemas.microsoft.com/office/powerpoint/2010/main" val="3250179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425C788-20C7-41C8-B1C3-10991EA9FA27}"/>
              </a:ext>
            </a:extLst>
          </p:cNvPr>
          <p:cNvSpPr>
            <a:spLocks noGrp="1"/>
          </p:cNvSpPr>
          <p:nvPr>
            <p:ph type="sldNum" sz="quarter" idx="12"/>
          </p:nvPr>
        </p:nvSpPr>
        <p:spPr/>
        <p:txBody>
          <a:bodyPr/>
          <a:lstStyle/>
          <a:p>
            <a:fld id="{E60C55A7-7C59-EC44-9834-2BDF33FF5823}" type="slidenum">
              <a:rPr lang="en-US" smtClean="0"/>
              <a:t>9</a:t>
            </a:fld>
            <a:endParaRPr lang="en-US"/>
          </a:p>
        </p:txBody>
      </p:sp>
      <p:sp>
        <p:nvSpPr>
          <p:cNvPr id="3" name="Footer Placeholder 2">
            <a:extLst>
              <a:ext uri="{FF2B5EF4-FFF2-40B4-BE49-F238E27FC236}">
                <a16:creationId xmlns:a16="http://schemas.microsoft.com/office/drawing/2014/main" id="{8F27F0A4-9557-4684-B83D-11970032CD52}"/>
              </a:ext>
            </a:extLst>
          </p:cNvPr>
          <p:cNvSpPr>
            <a:spLocks noGrp="1"/>
          </p:cNvSpPr>
          <p:nvPr>
            <p:ph type="ftr" sz="quarter" idx="13"/>
          </p:nvPr>
        </p:nvSpPr>
        <p:spPr/>
        <p:txBody>
          <a:bodyPr/>
          <a:lstStyle/>
          <a:p>
            <a:pPr algn="r"/>
            <a:fld id="{BB4D002F-6954-4C9D-A282-9386319D24E7}" type="datetime1">
              <a:rPr lang="en-GB" smtClean="0"/>
              <a:pPr algn="r"/>
              <a:t>24/05/2019</a:t>
            </a:fld>
            <a:endParaRPr lang="en-US"/>
          </a:p>
          <a:p>
            <a:endParaRPr lang="el-GR" b="0" dirty="0"/>
          </a:p>
        </p:txBody>
      </p:sp>
      <p:sp>
        <p:nvSpPr>
          <p:cNvPr id="5" name="TextBox 4">
            <a:extLst>
              <a:ext uri="{FF2B5EF4-FFF2-40B4-BE49-F238E27FC236}">
                <a16:creationId xmlns:a16="http://schemas.microsoft.com/office/drawing/2014/main" id="{252B3B09-19E4-4CDC-9556-03AD7F5F24A6}"/>
              </a:ext>
            </a:extLst>
          </p:cNvPr>
          <p:cNvSpPr txBox="1"/>
          <p:nvPr/>
        </p:nvSpPr>
        <p:spPr>
          <a:xfrm>
            <a:off x="415401" y="91999"/>
            <a:ext cx="5680599" cy="769441"/>
          </a:xfrm>
          <a:prstGeom prst="rect">
            <a:avLst/>
          </a:prstGeom>
          <a:noFill/>
        </p:spPr>
        <p:txBody>
          <a:bodyPr wrap="square" rtlCol="0">
            <a:spAutoFit/>
          </a:bodyPr>
          <a:lstStyle/>
          <a:p>
            <a:r>
              <a:rPr lang="en-GB" sz="4400" dirty="0">
                <a:solidFill>
                  <a:srgbClr val="002060"/>
                </a:solidFill>
                <a:effectLst>
                  <a:outerShdw blurRad="38100" dist="38100" dir="2700000" algn="tl">
                    <a:srgbClr val="000000">
                      <a:alpha val="43137"/>
                    </a:srgbClr>
                  </a:outerShdw>
                </a:effectLst>
              </a:rPr>
              <a:t>System Voltage Control</a:t>
            </a:r>
            <a:endParaRPr lang="en-US" sz="4400" dirty="0">
              <a:solidFill>
                <a:srgbClr val="002060"/>
              </a:solidFill>
              <a:effectLst>
                <a:outerShdw blurRad="38100" dist="38100" dir="2700000" algn="tl">
                  <a:srgbClr val="000000">
                    <a:alpha val="43137"/>
                  </a:srgbClr>
                </a:outerShdw>
              </a:effectLst>
            </a:endParaRPr>
          </a:p>
        </p:txBody>
      </p:sp>
      <p:sp>
        <p:nvSpPr>
          <p:cNvPr id="4" name="TextBox 3">
            <a:extLst>
              <a:ext uri="{FF2B5EF4-FFF2-40B4-BE49-F238E27FC236}">
                <a16:creationId xmlns:a16="http://schemas.microsoft.com/office/drawing/2014/main" id="{E061ED9C-943B-4139-A0FB-0F6826E7F343}"/>
              </a:ext>
            </a:extLst>
          </p:cNvPr>
          <p:cNvSpPr txBox="1"/>
          <p:nvPr/>
        </p:nvSpPr>
        <p:spPr>
          <a:xfrm>
            <a:off x="804679" y="1228397"/>
            <a:ext cx="6150925"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2060"/>
                </a:solidFill>
              </a:rPr>
              <a:t>Synchronous Generators</a:t>
            </a:r>
          </a:p>
          <a:p>
            <a:pPr marL="285750" indent="-285750">
              <a:buFont typeface="Arial" panose="020B0604020202020204" pitchFamily="34" charset="0"/>
              <a:buChar char="•"/>
            </a:pPr>
            <a:r>
              <a:rPr lang="en-US" sz="2800" dirty="0">
                <a:solidFill>
                  <a:srgbClr val="002060"/>
                </a:solidFill>
              </a:rPr>
              <a:t>Capacitors</a:t>
            </a:r>
          </a:p>
          <a:p>
            <a:pPr marL="285750" indent="-285750">
              <a:buFont typeface="Arial" panose="020B0604020202020204" pitchFamily="34" charset="0"/>
              <a:buChar char="•"/>
            </a:pPr>
            <a:r>
              <a:rPr lang="en-US" sz="2800" dirty="0">
                <a:solidFill>
                  <a:srgbClr val="002060"/>
                </a:solidFill>
              </a:rPr>
              <a:t>Inductors</a:t>
            </a:r>
          </a:p>
          <a:p>
            <a:pPr marL="285750" indent="-285750">
              <a:buFont typeface="Arial" panose="020B0604020202020204" pitchFamily="34" charset="0"/>
              <a:buChar char="•"/>
            </a:pPr>
            <a:r>
              <a:rPr lang="en-US" sz="2800" dirty="0">
                <a:solidFill>
                  <a:srgbClr val="002060"/>
                </a:solidFill>
              </a:rPr>
              <a:t>SVCs</a:t>
            </a:r>
          </a:p>
          <a:p>
            <a:pPr marL="285750" indent="-285750">
              <a:buFont typeface="Arial" panose="020B0604020202020204" pitchFamily="34" charset="0"/>
              <a:buChar char="•"/>
            </a:pPr>
            <a:r>
              <a:rPr lang="en-US" sz="2800" dirty="0">
                <a:solidFill>
                  <a:srgbClr val="002060"/>
                </a:solidFill>
              </a:rPr>
              <a:t>and other network elements</a:t>
            </a:r>
          </a:p>
          <a:p>
            <a:pPr marL="285750" indent="-285750">
              <a:buFont typeface="Arial" panose="020B0604020202020204" pitchFamily="34" charset="0"/>
              <a:buChar char="•"/>
            </a:pPr>
            <a:endParaRPr lang="en-US" sz="2800" dirty="0">
              <a:solidFill>
                <a:srgbClr val="002060"/>
              </a:solidFill>
            </a:endParaRPr>
          </a:p>
          <a:p>
            <a:r>
              <a:rPr lang="en-US" sz="2800" dirty="0">
                <a:solidFill>
                  <a:srgbClr val="002060"/>
                </a:solidFill>
              </a:rPr>
              <a:t>Generally, injection of reactive power into the system increases the voltages, and absorption of reactive power lowers voltage</a:t>
            </a:r>
          </a:p>
        </p:txBody>
      </p:sp>
      <p:pic>
        <p:nvPicPr>
          <p:cNvPr id="9" name="Picture 8" descr="A picture containing sitting, ax&#10;&#10;Description automatically generated">
            <a:extLst>
              <a:ext uri="{FF2B5EF4-FFF2-40B4-BE49-F238E27FC236}">
                <a16:creationId xmlns:a16="http://schemas.microsoft.com/office/drawing/2014/main" id="{D12E47B3-E5A9-4087-9587-6B1FBA57F49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Layer>
                </a14:imgProps>
              </a:ext>
            </a:extLst>
          </a:blip>
          <a:stretch>
            <a:fillRect/>
          </a:stretch>
        </p:blipFill>
        <p:spPr>
          <a:xfrm>
            <a:off x="7606674" y="1111241"/>
            <a:ext cx="3991016" cy="4164143"/>
          </a:xfrm>
          <a:prstGeom prst="rect">
            <a:avLst/>
          </a:prstGeom>
          <a:effectLst>
            <a:outerShdw blurRad="76200" dist="165100" dir="2700000" algn="tl" rotWithShape="0">
              <a:prstClr val="black">
                <a:alpha val="40000"/>
              </a:prstClr>
            </a:outerShdw>
          </a:effectLst>
        </p:spPr>
      </p:pic>
    </p:spTree>
    <p:extLst>
      <p:ext uri="{BB962C8B-B14F-4D97-AF65-F5344CB8AC3E}">
        <p14:creationId xmlns:p14="http://schemas.microsoft.com/office/powerpoint/2010/main" val="3540880419"/>
      </p:ext>
    </p:extLst>
  </p:cSld>
  <p:clrMapOvr>
    <a:masterClrMapping/>
  </p:clrMapOvr>
</p:sld>
</file>

<file path=ppt/theme/theme1.xml><?xml version="1.0" encoding="utf-8"?>
<a:theme xmlns:a="http://schemas.openxmlformats.org/drawingml/2006/main" name="Perceptio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ambria-Calibri">
      <a:majorFont>
        <a:latin typeface="Cambria" panose="02040503050406030204"/>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7184</TotalTime>
  <Words>1808</Words>
  <Application>Microsoft Office PowerPoint</Application>
  <PresentationFormat>Widescreen</PresentationFormat>
  <Paragraphs>297</Paragraphs>
  <Slides>35</Slides>
  <Notes>6</Notes>
  <HiddenSlides>0</HiddenSlides>
  <MMClips>6</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35</vt:i4>
      </vt:variant>
    </vt:vector>
  </HeadingPairs>
  <TitlesOfParts>
    <vt:vector size="44" baseType="lpstr">
      <vt:lpstr>Arial</vt:lpstr>
      <vt:lpstr>Calibri</vt:lpstr>
      <vt:lpstr>Calibri (Body)</vt:lpstr>
      <vt:lpstr>Cambria</vt:lpstr>
      <vt:lpstr>Helvetica</vt:lpstr>
      <vt:lpstr>MeretPro</vt:lpstr>
      <vt:lpstr>Wingdings</vt:lpstr>
      <vt:lpstr>Wingdings 2</vt:lpstr>
      <vt:lpstr>Perception</vt:lpstr>
      <vt:lpstr>NETWORK OPERATION WITH THE INTRODUCTION OF NEW TECHNOLOGIES                                    IN THE ELECTRICITY MARKET WITH FOCUS ON ENERGY STORAGE</vt:lpstr>
      <vt:lpstr>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Εργαστήριο Φωτοβολταϊκής Τεχνολογίας Πανεπιστημίου Κύπρου</dc:title>
  <dc:creator>Alexandros Ph.</dc:creator>
  <cp:lastModifiedBy>Dinos Charalambides</cp:lastModifiedBy>
  <cp:revision>609</cp:revision>
  <cp:lastPrinted>2017-11-21T15:22:27Z</cp:lastPrinted>
  <dcterms:created xsi:type="dcterms:W3CDTF">2013-11-13T16:49:43Z</dcterms:created>
  <dcterms:modified xsi:type="dcterms:W3CDTF">2019-05-24T10:36:35Z</dcterms:modified>
</cp:coreProperties>
</file>